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  <p:sldMasterId id="2147483853" r:id="rId2"/>
    <p:sldMasterId id="2147484506" r:id="rId3"/>
    <p:sldMasterId id="2147484636" r:id="rId4"/>
    <p:sldMasterId id="2147484694" r:id="rId5"/>
  </p:sldMasterIdLst>
  <p:notesMasterIdLst>
    <p:notesMasterId r:id="rId35"/>
  </p:notesMasterIdLst>
  <p:handoutMasterIdLst>
    <p:handoutMasterId r:id="rId36"/>
  </p:handoutMasterIdLst>
  <p:sldIdLst>
    <p:sldId id="581" r:id="rId6"/>
    <p:sldId id="524" r:id="rId7"/>
    <p:sldId id="585" r:id="rId8"/>
    <p:sldId id="582" r:id="rId9"/>
    <p:sldId id="583" r:id="rId10"/>
    <p:sldId id="584" r:id="rId11"/>
    <p:sldId id="587" r:id="rId12"/>
    <p:sldId id="547" r:id="rId13"/>
    <p:sldId id="570" r:id="rId14"/>
    <p:sldId id="550" r:id="rId15"/>
    <p:sldId id="575" r:id="rId16"/>
    <p:sldId id="576" r:id="rId17"/>
    <p:sldId id="580" r:id="rId18"/>
    <p:sldId id="578" r:id="rId19"/>
    <p:sldId id="542" r:id="rId20"/>
    <p:sldId id="543" r:id="rId21"/>
    <p:sldId id="553" r:id="rId22"/>
    <p:sldId id="552" r:id="rId23"/>
    <p:sldId id="554" r:id="rId24"/>
    <p:sldId id="588" r:id="rId25"/>
    <p:sldId id="589" r:id="rId26"/>
    <p:sldId id="590" r:id="rId27"/>
    <p:sldId id="591" r:id="rId28"/>
    <p:sldId id="565" r:id="rId29"/>
    <p:sldId id="592" r:id="rId30"/>
    <p:sldId id="593" r:id="rId31"/>
    <p:sldId id="579" r:id="rId32"/>
    <p:sldId id="594" r:id="rId33"/>
    <p:sldId id="566" r:id="rId34"/>
  </p:sldIdLst>
  <p:sldSz cx="9144000" cy="6858000" type="screen4x3"/>
  <p:notesSz cx="7099300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rgbClr val="FF0000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rgbClr val="FF0000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rgbClr val="FF0000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rgbClr val="FF0000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97DE42"/>
    <a:srgbClr val="F6EF5C"/>
    <a:srgbClr val="000000"/>
    <a:srgbClr val="CB6C1D"/>
    <a:srgbClr val="F2B800"/>
    <a:srgbClr val="FF3300"/>
    <a:srgbClr val="990000"/>
    <a:srgbClr val="F9EA7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7" autoAdjust="0"/>
    <p:restoredTop sz="97536" autoAdjust="0"/>
  </p:normalViewPr>
  <p:slideViewPr>
    <p:cSldViewPr>
      <p:cViewPr>
        <p:scale>
          <a:sx n="78" d="100"/>
          <a:sy n="78" d="100"/>
        </p:scale>
        <p:origin x="-34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714" y="-108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80D221-514E-419E-8309-2EA3D5994BA4}" type="doc">
      <dgm:prSet loTypeId="urn:microsoft.com/office/officeart/2005/8/layout/funnel1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F5A3F6ED-4AEF-42AE-AD9B-67D0AE09A0CD}">
      <dgm:prSet/>
      <dgm:spPr/>
      <dgm:t>
        <a:bodyPr/>
        <a:lstStyle/>
        <a:p>
          <a:endParaRPr lang="it-IT" dirty="0"/>
        </a:p>
      </dgm:t>
    </dgm:pt>
    <dgm:pt modelId="{598FA8C1-DD77-4929-925E-8C241AA9ECE9}" type="parTrans" cxnId="{4E77C6F8-C447-4EF2-8695-378211ED7AEE}">
      <dgm:prSet/>
      <dgm:spPr/>
      <dgm:t>
        <a:bodyPr/>
        <a:lstStyle/>
        <a:p>
          <a:endParaRPr lang="it-IT"/>
        </a:p>
      </dgm:t>
    </dgm:pt>
    <dgm:pt modelId="{BF94000A-CA56-4987-8BF2-734991E9B06A}" type="sibTrans" cxnId="{4E77C6F8-C447-4EF2-8695-378211ED7AEE}">
      <dgm:prSet/>
      <dgm:spPr/>
      <dgm:t>
        <a:bodyPr/>
        <a:lstStyle/>
        <a:p>
          <a:endParaRPr lang="it-IT"/>
        </a:p>
      </dgm:t>
    </dgm:pt>
    <dgm:pt modelId="{0BFE46AA-BCC5-42E2-9C4F-A3B824A44C6B}" type="pres">
      <dgm:prSet presAssocID="{7980D221-514E-419E-8309-2EA3D5994BA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F75146E-9E96-4E04-A79D-4DD498266FA9}" type="pres">
      <dgm:prSet presAssocID="{7980D221-514E-419E-8309-2EA3D5994BA4}" presName="ellipse" presStyleLbl="trBgShp" presStyleIdx="0" presStyleCnt="1" custScaleX="73965" custScaleY="35463" custLinFactNeighborX="-34207" custLinFactNeighborY="33485"/>
      <dgm:spPr/>
      <dgm:t>
        <a:bodyPr/>
        <a:lstStyle/>
        <a:p>
          <a:endParaRPr lang="it-IT"/>
        </a:p>
      </dgm:t>
    </dgm:pt>
    <dgm:pt modelId="{B66ADE6A-05CF-4FA3-9E21-C618A65A0E86}" type="pres">
      <dgm:prSet presAssocID="{7980D221-514E-419E-8309-2EA3D5994BA4}" presName="arrow1" presStyleLbl="fgShp" presStyleIdx="0" presStyleCnt="1" custAng="10800000" custFlipVert="0" custFlipHor="1" custScaleX="240763" custScaleY="141371" custLinFactX="320382" custLinFactY="124329" custLinFactNeighborX="400000" custLinFactNeighborY="200000"/>
      <dgm:spPr>
        <a:prstGeom prst="bentArrow">
          <a:avLst/>
        </a:prstGeom>
        <a:noFill/>
      </dgm:spPr>
      <dgm:t>
        <a:bodyPr/>
        <a:lstStyle/>
        <a:p>
          <a:endParaRPr lang="it-IT"/>
        </a:p>
      </dgm:t>
    </dgm:pt>
    <dgm:pt modelId="{AA05CA3C-D000-4246-9909-849574DD708A}" type="pres">
      <dgm:prSet presAssocID="{7980D221-514E-419E-8309-2EA3D5994BA4}" presName="rectangle" presStyleLbl="revTx" presStyleIdx="0" presStyleCnt="1" custScaleX="113968" custScaleY="111850" custLinFactX="16402" custLinFactY="16402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60E91FD-0E21-4FC1-8301-DFA84498E1B6}" type="pres">
      <dgm:prSet presAssocID="{7980D221-514E-419E-8309-2EA3D5994BA4}" presName="funnel" presStyleLbl="trAlignAcc1" presStyleIdx="0" presStyleCnt="1" custScaleX="98639" custScaleY="95479" custLinFactNeighborX="-30259" custLinFactNeighborY="-1230"/>
      <dgm:spPr/>
      <dgm:t>
        <a:bodyPr/>
        <a:lstStyle/>
        <a:p>
          <a:endParaRPr lang="it-IT"/>
        </a:p>
      </dgm:t>
    </dgm:pt>
  </dgm:ptLst>
  <dgm:cxnLst>
    <dgm:cxn modelId="{8686F3AE-E2C5-4350-85FA-408A2ABE0170}" type="presOf" srcId="{7980D221-514E-419E-8309-2EA3D5994BA4}" destId="{0BFE46AA-BCC5-42E2-9C4F-A3B824A44C6B}" srcOrd="0" destOrd="0" presId="urn:microsoft.com/office/officeart/2005/8/layout/funnel1"/>
    <dgm:cxn modelId="{4E77C6F8-C447-4EF2-8695-378211ED7AEE}" srcId="{7980D221-514E-419E-8309-2EA3D5994BA4}" destId="{F5A3F6ED-4AEF-42AE-AD9B-67D0AE09A0CD}" srcOrd="0" destOrd="0" parTransId="{598FA8C1-DD77-4929-925E-8C241AA9ECE9}" sibTransId="{BF94000A-CA56-4987-8BF2-734991E9B06A}"/>
    <dgm:cxn modelId="{16CA61D6-8177-4C68-BFDE-E530CF2B2DFD}" type="presOf" srcId="{F5A3F6ED-4AEF-42AE-AD9B-67D0AE09A0CD}" destId="{AA05CA3C-D000-4246-9909-849574DD708A}" srcOrd="0" destOrd="0" presId="urn:microsoft.com/office/officeart/2005/8/layout/funnel1"/>
    <dgm:cxn modelId="{5435E604-56EA-498C-BCCD-604B36FDE2EA}" type="presParOf" srcId="{0BFE46AA-BCC5-42E2-9C4F-A3B824A44C6B}" destId="{3F75146E-9E96-4E04-A79D-4DD498266FA9}" srcOrd="0" destOrd="0" presId="urn:microsoft.com/office/officeart/2005/8/layout/funnel1"/>
    <dgm:cxn modelId="{A08913A1-5155-47F6-BD69-9A013B0503AC}" type="presParOf" srcId="{0BFE46AA-BCC5-42E2-9C4F-A3B824A44C6B}" destId="{B66ADE6A-05CF-4FA3-9E21-C618A65A0E86}" srcOrd="1" destOrd="0" presId="urn:microsoft.com/office/officeart/2005/8/layout/funnel1"/>
    <dgm:cxn modelId="{C55704E7-CE28-40FF-9847-E55DE2ECDCCA}" type="presParOf" srcId="{0BFE46AA-BCC5-42E2-9C4F-A3B824A44C6B}" destId="{AA05CA3C-D000-4246-9909-849574DD708A}" srcOrd="2" destOrd="0" presId="urn:microsoft.com/office/officeart/2005/8/layout/funnel1"/>
    <dgm:cxn modelId="{40137A4C-A94A-4F14-8623-7F3D967BFFAF}" type="presParOf" srcId="{0BFE46AA-BCC5-42E2-9C4F-A3B824A44C6B}" destId="{660E91FD-0E21-4FC1-8301-DFA84498E1B6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80D221-514E-419E-8309-2EA3D5994BA4}" type="doc">
      <dgm:prSet loTypeId="urn:microsoft.com/office/officeart/2005/8/layout/process4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887CEF9C-D6C0-427F-9033-5ABC6A664659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tx2">
                <a:lumMod val="20000"/>
                <a:lumOff val="8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>
            <a:spcAft>
              <a:spcPts val="0"/>
            </a:spcAft>
          </a:pPr>
          <a:r>
            <a:rPr lang="es-ES" sz="1800" b="0" noProof="0" smtClean="0">
              <a:solidFill>
                <a:schemeClr val="tx1"/>
              </a:solidFill>
            </a:rPr>
            <a:t>Comprobar superacion de VLE</a:t>
          </a:r>
        </a:p>
      </dgm:t>
    </dgm:pt>
    <dgm:pt modelId="{5E1FE388-16FB-4CED-A09F-C6E5DFE64C80}" type="parTrans" cxnId="{D63A5A9D-4524-4743-8E46-CE22E41D71EC}">
      <dgm:prSet/>
      <dgm:spPr/>
      <dgm:t>
        <a:bodyPr/>
        <a:lstStyle/>
        <a:p>
          <a:endParaRPr lang="es-ES" noProof="0"/>
        </a:p>
      </dgm:t>
    </dgm:pt>
    <dgm:pt modelId="{A74571A7-1DC4-4F9C-B2B2-1C7C3B86921D}" type="sibTrans" cxnId="{D63A5A9D-4524-4743-8E46-CE22E41D71EC}">
      <dgm:prSet/>
      <dgm:spPr/>
      <dgm:t>
        <a:bodyPr/>
        <a:lstStyle/>
        <a:p>
          <a:endParaRPr lang="es-ES" noProof="0"/>
        </a:p>
      </dgm:t>
    </dgm:pt>
    <dgm:pt modelId="{70E1709A-CC1E-4769-BE30-0E683E0AA887}">
      <dgm:prSet custT="1"/>
      <dgm:spPr>
        <a:ln>
          <a:solidFill>
            <a:schemeClr val="accent4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s-ES" sz="2000" b="0" noProof="0" dirty="0" smtClean="0">
              <a:solidFill>
                <a:schemeClr val="tx1"/>
              </a:solidFill>
            </a:rPr>
            <a:t>Implementación del procedimiento de superación de VLE</a:t>
          </a:r>
          <a:endParaRPr lang="es-ES" sz="2000" b="0" noProof="0" dirty="0">
            <a:solidFill>
              <a:schemeClr val="tx1"/>
            </a:solidFill>
          </a:endParaRPr>
        </a:p>
      </dgm:t>
    </dgm:pt>
    <dgm:pt modelId="{D45DD3F0-0B8D-4102-B0F7-2CDCBE43D3FE}" type="parTrans" cxnId="{E75B75E2-C5FF-4498-8F52-35CBC17731B4}">
      <dgm:prSet/>
      <dgm:spPr/>
      <dgm:t>
        <a:bodyPr/>
        <a:lstStyle/>
        <a:p>
          <a:endParaRPr lang="es-ES" noProof="0"/>
        </a:p>
      </dgm:t>
    </dgm:pt>
    <dgm:pt modelId="{6839B59B-9D78-4DC1-8439-1967CA88451B}" type="sibTrans" cxnId="{E75B75E2-C5FF-4498-8F52-35CBC17731B4}">
      <dgm:prSet/>
      <dgm:spPr/>
      <dgm:t>
        <a:bodyPr/>
        <a:lstStyle/>
        <a:p>
          <a:endParaRPr lang="es-ES" noProof="0"/>
        </a:p>
      </dgm:t>
    </dgm:pt>
    <dgm:pt modelId="{2BA42015-829D-4DF8-A486-F376D4CB8271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s-ES" sz="1800" b="0" noProof="0" smtClean="0">
              <a:solidFill>
                <a:schemeClr val="tx1"/>
              </a:solidFill>
            </a:rPr>
            <a:t>Resolucion del problema y restauracion de las condiciones normales</a:t>
          </a:r>
        </a:p>
      </dgm:t>
    </dgm:pt>
    <dgm:pt modelId="{F57C96C6-9B0E-4FCA-935A-3D09F583DA9A}" type="sibTrans" cxnId="{BDD906DA-1601-458F-8FE3-E653D0B37098}">
      <dgm:prSet/>
      <dgm:spPr/>
      <dgm:t>
        <a:bodyPr/>
        <a:lstStyle/>
        <a:p>
          <a:endParaRPr lang="es-ES" noProof="0"/>
        </a:p>
      </dgm:t>
    </dgm:pt>
    <dgm:pt modelId="{D0B76EDD-9CEF-4220-BE26-9F488D5432A2}" type="parTrans" cxnId="{BDD906DA-1601-458F-8FE3-E653D0B37098}">
      <dgm:prSet/>
      <dgm:spPr/>
      <dgm:t>
        <a:bodyPr/>
        <a:lstStyle/>
        <a:p>
          <a:endParaRPr lang="es-ES" noProof="0"/>
        </a:p>
      </dgm:t>
    </dgm:pt>
    <dgm:pt modelId="{3F387BAB-A467-4C5E-9C4D-92B03B7260D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2000" b="0" noProof="0" smtClean="0">
              <a:solidFill>
                <a:schemeClr val="tx1"/>
              </a:solidFill>
            </a:rPr>
            <a:t>Identificacion de causas</a:t>
          </a:r>
        </a:p>
      </dgm:t>
    </dgm:pt>
    <dgm:pt modelId="{A50B1D12-5504-4704-9AB4-7CA4712FCAD4}" type="parTrans" cxnId="{2A6EBFAA-AE64-4FCF-B88C-651B01C68C8B}">
      <dgm:prSet/>
      <dgm:spPr/>
      <dgm:t>
        <a:bodyPr/>
        <a:lstStyle/>
        <a:p>
          <a:endParaRPr lang="es-ES" noProof="0"/>
        </a:p>
      </dgm:t>
    </dgm:pt>
    <dgm:pt modelId="{E6DDEEE9-7BD0-4961-BA15-DADA8DD20299}" type="sibTrans" cxnId="{2A6EBFAA-AE64-4FCF-B88C-651B01C68C8B}">
      <dgm:prSet/>
      <dgm:spPr/>
      <dgm:t>
        <a:bodyPr/>
        <a:lstStyle/>
        <a:p>
          <a:endParaRPr lang="es-ES" noProof="0"/>
        </a:p>
      </dgm:t>
    </dgm:pt>
    <dgm:pt modelId="{B5ED611F-9F5D-4CEF-8005-E0963EF0D2E5}">
      <dgm:prSet custT="1"/>
      <dgm:spPr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algn="ctr">
            <a:spcAft>
              <a:spcPts val="0"/>
            </a:spcAft>
          </a:pPr>
          <a:r>
            <a:rPr lang="es-ES" sz="1800" b="0" noProof="0" smtClean="0">
              <a:solidFill>
                <a:schemeClr val="tx1"/>
              </a:solidFill>
            </a:rPr>
            <a:t>Notification a la Autoridad Competente</a:t>
          </a:r>
          <a:endParaRPr lang="es-ES" sz="1200" b="0" noProof="0" smtClean="0">
            <a:solidFill>
              <a:schemeClr val="tx1"/>
            </a:solidFill>
          </a:endParaRPr>
        </a:p>
      </dgm:t>
    </dgm:pt>
    <dgm:pt modelId="{A9067006-86C1-4701-B90E-CC4727614872}" type="parTrans" cxnId="{54D3E8A9-928B-4E1F-AF3E-5CBEA8003C7F}">
      <dgm:prSet/>
      <dgm:spPr/>
      <dgm:t>
        <a:bodyPr/>
        <a:lstStyle/>
        <a:p>
          <a:endParaRPr lang="es-ES" noProof="0"/>
        </a:p>
      </dgm:t>
    </dgm:pt>
    <dgm:pt modelId="{353E0B10-D377-43A4-A59B-CB7BA78B312F}" type="sibTrans" cxnId="{54D3E8A9-928B-4E1F-AF3E-5CBEA8003C7F}">
      <dgm:prSet/>
      <dgm:spPr/>
      <dgm:t>
        <a:bodyPr/>
        <a:lstStyle/>
        <a:p>
          <a:endParaRPr lang="es-ES" noProof="0"/>
        </a:p>
      </dgm:t>
    </dgm:pt>
    <dgm:pt modelId="{C5F6C287-9331-40D2-AE42-682479FE8B5C}" type="pres">
      <dgm:prSet presAssocID="{7980D221-514E-419E-8309-2EA3D5994B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D1148E7-FB5A-48E9-9FAD-69CEFE387572}" type="pres">
      <dgm:prSet presAssocID="{B5ED611F-9F5D-4CEF-8005-E0963EF0D2E5}" presName="boxAndChildren" presStyleCnt="0"/>
      <dgm:spPr/>
    </dgm:pt>
    <dgm:pt modelId="{2512A3F2-E112-4FA1-824A-FB729F4CD334}" type="pres">
      <dgm:prSet presAssocID="{B5ED611F-9F5D-4CEF-8005-E0963EF0D2E5}" presName="parentTextBox" presStyleLbl="node1" presStyleIdx="0" presStyleCnt="5" custScaleY="42558" custLinFactNeighborX="-1562"/>
      <dgm:spPr/>
      <dgm:t>
        <a:bodyPr/>
        <a:lstStyle/>
        <a:p>
          <a:endParaRPr lang="it-IT"/>
        </a:p>
      </dgm:t>
    </dgm:pt>
    <dgm:pt modelId="{854E9A08-A9E5-400A-A7ED-28D57092773C}" type="pres">
      <dgm:prSet presAssocID="{A74571A7-1DC4-4F9C-B2B2-1C7C3B86921D}" presName="sp" presStyleCnt="0"/>
      <dgm:spPr/>
      <dgm:t>
        <a:bodyPr/>
        <a:lstStyle/>
        <a:p>
          <a:endParaRPr lang="it-IT"/>
        </a:p>
      </dgm:t>
    </dgm:pt>
    <dgm:pt modelId="{55C93318-A5A2-490B-AF8C-1187F9D0D7EA}" type="pres">
      <dgm:prSet presAssocID="{887CEF9C-D6C0-427F-9033-5ABC6A664659}" presName="arrowAndChildren" presStyleCnt="0"/>
      <dgm:spPr/>
      <dgm:t>
        <a:bodyPr/>
        <a:lstStyle/>
        <a:p>
          <a:endParaRPr lang="it-IT"/>
        </a:p>
      </dgm:t>
    </dgm:pt>
    <dgm:pt modelId="{F6729C23-5119-48AC-AFF0-3B5BCF49FF98}" type="pres">
      <dgm:prSet presAssocID="{887CEF9C-D6C0-427F-9033-5ABC6A664659}" presName="parentTextArrow" presStyleLbl="node1" presStyleIdx="1" presStyleCnt="5" custScaleY="43843"/>
      <dgm:spPr/>
      <dgm:t>
        <a:bodyPr/>
        <a:lstStyle/>
        <a:p>
          <a:endParaRPr lang="it-IT"/>
        </a:p>
      </dgm:t>
    </dgm:pt>
    <dgm:pt modelId="{2D2CED1D-3ED3-4FFF-8C75-CE25BFD71DC8}" type="pres">
      <dgm:prSet presAssocID="{F57C96C6-9B0E-4FCA-935A-3D09F583DA9A}" presName="sp" presStyleCnt="0"/>
      <dgm:spPr/>
      <dgm:t>
        <a:bodyPr/>
        <a:lstStyle/>
        <a:p>
          <a:endParaRPr lang="it-IT"/>
        </a:p>
      </dgm:t>
    </dgm:pt>
    <dgm:pt modelId="{9D745691-EBB0-4F95-BC8A-4248040B69FD}" type="pres">
      <dgm:prSet presAssocID="{2BA42015-829D-4DF8-A486-F376D4CB8271}" presName="arrowAndChildren" presStyleCnt="0"/>
      <dgm:spPr/>
      <dgm:t>
        <a:bodyPr/>
        <a:lstStyle/>
        <a:p>
          <a:endParaRPr lang="it-IT"/>
        </a:p>
      </dgm:t>
    </dgm:pt>
    <dgm:pt modelId="{00ABD014-A160-4A50-A697-704A90EDDA45}" type="pres">
      <dgm:prSet presAssocID="{2BA42015-829D-4DF8-A486-F376D4CB8271}" presName="parentTextArrow" presStyleLbl="node1" presStyleIdx="2" presStyleCnt="5" custScaleY="54264"/>
      <dgm:spPr/>
      <dgm:t>
        <a:bodyPr/>
        <a:lstStyle/>
        <a:p>
          <a:endParaRPr lang="it-IT"/>
        </a:p>
      </dgm:t>
    </dgm:pt>
    <dgm:pt modelId="{5BDCF70A-62A4-4698-BA15-3B2FD119805A}" type="pres">
      <dgm:prSet presAssocID="{E6DDEEE9-7BD0-4961-BA15-DADA8DD20299}" presName="sp" presStyleCnt="0"/>
      <dgm:spPr/>
      <dgm:t>
        <a:bodyPr/>
        <a:lstStyle/>
        <a:p>
          <a:endParaRPr lang="it-IT"/>
        </a:p>
      </dgm:t>
    </dgm:pt>
    <dgm:pt modelId="{B74D6E93-1163-4321-BE2E-52867A20B805}" type="pres">
      <dgm:prSet presAssocID="{3F387BAB-A467-4C5E-9C4D-92B03B7260DA}" presName="arrowAndChildren" presStyleCnt="0"/>
      <dgm:spPr/>
      <dgm:t>
        <a:bodyPr/>
        <a:lstStyle/>
        <a:p>
          <a:endParaRPr lang="it-IT"/>
        </a:p>
      </dgm:t>
    </dgm:pt>
    <dgm:pt modelId="{EA360244-23A1-4486-B9A9-0915A41CC0B3}" type="pres">
      <dgm:prSet presAssocID="{3F387BAB-A467-4C5E-9C4D-92B03B7260DA}" presName="parentTextArrow" presStyleLbl="node1" presStyleIdx="3" presStyleCnt="5" custScaleY="31859" custLinFactNeighborX="-1562"/>
      <dgm:spPr/>
      <dgm:t>
        <a:bodyPr/>
        <a:lstStyle/>
        <a:p>
          <a:endParaRPr lang="it-IT"/>
        </a:p>
      </dgm:t>
    </dgm:pt>
    <dgm:pt modelId="{35403759-6F74-4431-94B8-D2E1C74179EC}" type="pres">
      <dgm:prSet presAssocID="{6839B59B-9D78-4DC1-8439-1967CA88451B}" presName="sp" presStyleCnt="0"/>
      <dgm:spPr/>
      <dgm:t>
        <a:bodyPr/>
        <a:lstStyle/>
        <a:p>
          <a:endParaRPr lang="it-IT"/>
        </a:p>
      </dgm:t>
    </dgm:pt>
    <dgm:pt modelId="{04844F25-4C5F-4F29-B513-BC598755A5EF}" type="pres">
      <dgm:prSet presAssocID="{70E1709A-CC1E-4769-BE30-0E683E0AA887}" presName="arrowAndChildren" presStyleCnt="0"/>
      <dgm:spPr/>
      <dgm:t>
        <a:bodyPr/>
        <a:lstStyle/>
        <a:p>
          <a:endParaRPr lang="it-IT"/>
        </a:p>
      </dgm:t>
    </dgm:pt>
    <dgm:pt modelId="{FF66F7E0-DCBF-4BEB-A041-6837E8D8ACF2}" type="pres">
      <dgm:prSet presAssocID="{70E1709A-CC1E-4769-BE30-0E683E0AA887}" presName="parentTextArrow" presStyleLbl="node1" presStyleIdx="4" presStyleCnt="5" custScaleY="48243"/>
      <dgm:spPr/>
      <dgm:t>
        <a:bodyPr/>
        <a:lstStyle/>
        <a:p>
          <a:endParaRPr lang="it-IT"/>
        </a:p>
      </dgm:t>
    </dgm:pt>
  </dgm:ptLst>
  <dgm:cxnLst>
    <dgm:cxn modelId="{54D3E8A9-928B-4E1F-AF3E-5CBEA8003C7F}" srcId="{7980D221-514E-419E-8309-2EA3D5994BA4}" destId="{B5ED611F-9F5D-4CEF-8005-E0963EF0D2E5}" srcOrd="4" destOrd="0" parTransId="{A9067006-86C1-4701-B90E-CC4727614872}" sibTransId="{353E0B10-D377-43A4-A59B-CB7BA78B312F}"/>
    <dgm:cxn modelId="{E75B75E2-C5FF-4498-8F52-35CBC17731B4}" srcId="{7980D221-514E-419E-8309-2EA3D5994BA4}" destId="{70E1709A-CC1E-4769-BE30-0E683E0AA887}" srcOrd="0" destOrd="0" parTransId="{D45DD3F0-0B8D-4102-B0F7-2CDCBE43D3FE}" sibTransId="{6839B59B-9D78-4DC1-8439-1967CA88451B}"/>
    <dgm:cxn modelId="{2A6EBFAA-AE64-4FCF-B88C-651B01C68C8B}" srcId="{7980D221-514E-419E-8309-2EA3D5994BA4}" destId="{3F387BAB-A467-4C5E-9C4D-92B03B7260DA}" srcOrd="1" destOrd="0" parTransId="{A50B1D12-5504-4704-9AB4-7CA4712FCAD4}" sibTransId="{E6DDEEE9-7BD0-4961-BA15-DADA8DD20299}"/>
    <dgm:cxn modelId="{62B39FEF-46DD-42D4-9CD6-BB17D1AF0377}" type="presOf" srcId="{3F387BAB-A467-4C5E-9C4D-92B03B7260DA}" destId="{EA360244-23A1-4486-B9A9-0915A41CC0B3}" srcOrd="0" destOrd="0" presId="urn:microsoft.com/office/officeart/2005/8/layout/process4"/>
    <dgm:cxn modelId="{93841CDA-4961-4597-B054-AFB37B5EA0DD}" type="presOf" srcId="{70E1709A-CC1E-4769-BE30-0E683E0AA887}" destId="{FF66F7E0-DCBF-4BEB-A041-6837E8D8ACF2}" srcOrd="0" destOrd="0" presId="urn:microsoft.com/office/officeart/2005/8/layout/process4"/>
    <dgm:cxn modelId="{1ADFD93E-C529-418C-98E0-9BB69F651697}" type="presOf" srcId="{2BA42015-829D-4DF8-A486-F376D4CB8271}" destId="{00ABD014-A160-4A50-A697-704A90EDDA45}" srcOrd="0" destOrd="0" presId="urn:microsoft.com/office/officeart/2005/8/layout/process4"/>
    <dgm:cxn modelId="{36D241B5-5201-4532-BF08-E6298120D162}" type="presOf" srcId="{887CEF9C-D6C0-427F-9033-5ABC6A664659}" destId="{F6729C23-5119-48AC-AFF0-3B5BCF49FF98}" srcOrd="0" destOrd="0" presId="urn:microsoft.com/office/officeart/2005/8/layout/process4"/>
    <dgm:cxn modelId="{A72C93DD-122C-4FD0-B253-77AB6583A1BD}" type="presOf" srcId="{7980D221-514E-419E-8309-2EA3D5994BA4}" destId="{C5F6C287-9331-40D2-AE42-682479FE8B5C}" srcOrd="0" destOrd="0" presId="urn:microsoft.com/office/officeart/2005/8/layout/process4"/>
    <dgm:cxn modelId="{D63A5A9D-4524-4743-8E46-CE22E41D71EC}" srcId="{7980D221-514E-419E-8309-2EA3D5994BA4}" destId="{887CEF9C-D6C0-427F-9033-5ABC6A664659}" srcOrd="3" destOrd="0" parTransId="{5E1FE388-16FB-4CED-A09F-C6E5DFE64C80}" sibTransId="{A74571A7-1DC4-4F9C-B2B2-1C7C3B86921D}"/>
    <dgm:cxn modelId="{8F5986FF-B42E-4D7F-A813-712AD99792E2}" type="presOf" srcId="{B5ED611F-9F5D-4CEF-8005-E0963EF0D2E5}" destId="{2512A3F2-E112-4FA1-824A-FB729F4CD334}" srcOrd="0" destOrd="0" presId="urn:microsoft.com/office/officeart/2005/8/layout/process4"/>
    <dgm:cxn modelId="{BDD906DA-1601-458F-8FE3-E653D0B37098}" srcId="{7980D221-514E-419E-8309-2EA3D5994BA4}" destId="{2BA42015-829D-4DF8-A486-F376D4CB8271}" srcOrd="2" destOrd="0" parTransId="{D0B76EDD-9CEF-4220-BE26-9F488D5432A2}" sibTransId="{F57C96C6-9B0E-4FCA-935A-3D09F583DA9A}"/>
    <dgm:cxn modelId="{FC3F337A-A79F-448E-BE90-2C7D2AB1826C}" type="presParOf" srcId="{C5F6C287-9331-40D2-AE42-682479FE8B5C}" destId="{3D1148E7-FB5A-48E9-9FAD-69CEFE387572}" srcOrd="0" destOrd="0" presId="urn:microsoft.com/office/officeart/2005/8/layout/process4"/>
    <dgm:cxn modelId="{B4E52F4D-EDC1-4D18-B0EA-54A2D12DB895}" type="presParOf" srcId="{3D1148E7-FB5A-48E9-9FAD-69CEFE387572}" destId="{2512A3F2-E112-4FA1-824A-FB729F4CD334}" srcOrd="0" destOrd="0" presId="urn:microsoft.com/office/officeart/2005/8/layout/process4"/>
    <dgm:cxn modelId="{033332F1-8852-4D24-8CBE-35E639008017}" type="presParOf" srcId="{C5F6C287-9331-40D2-AE42-682479FE8B5C}" destId="{854E9A08-A9E5-400A-A7ED-28D57092773C}" srcOrd="1" destOrd="0" presId="urn:microsoft.com/office/officeart/2005/8/layout/process4"/>
    <dgm:cxn modelId="{23BB46DB-2D05-439B-89F2-C3FAD8E40A4D}" type="presParOf" srcId="{C5F6C287-9331-40D2-AE42-682479FE8B5C}" destId="{55C93318-A5A2-490B-AF8C-1187F9D0D7EA}" srcOrd="2" destOrd="0" presId="urn:microsoft.com/office/officeart/2005/8/layout/process4"/>
    <dgm:cxn modelId="{83C0B2C7-5756-435A-B56D-45C700CFD464}" type="presParOf" srcId="{55C93318-A5A2-490B-AF8C-1187F9D0D7EA}" destId="{F6729C23-5119-48AC-AFF0-3B5BCF49FF98}" srcOrd="0" destOrd="0" presId="urn:microsoft.com/office/officeart/2005/8/layout/process4"/>
    <dgm:cxn modelId="{2FBBA988-E6A7-410B-8E54-B3A43DE70883}" type="presParOf" srcId="{C5F6C287-9331-40D2-AE42-682479FE8B5C}" destId="{2D2CED1D-3ED3-4FFF-8C75-CE25BFD71DC8}" srcOrd="3" destOrd="0" presId="urn:microsoft.com/office/officeart/2005/8/layout/process4"/>
    <dgm:cxn modelId="{A248072F-912E-481A-92F6-5BE1FB0F4331}" type="presParOf" srcId="{C5F6C287-9331-40D2-AE42-682479FE8B5C}" destId="{9D745691-EBB0-4F95-BC8A-4248040B69FD}" srcOrd="4" destOrd="0" presId="urn:microsoft.com/office/officeart/2005/8/layout/process4"/>
    <dgm:cxn modelId="{93F02756-5C33-4B59-91E1-A833BB25C329}" type="presParOf" srcId="{9D745691-EBB0-4F95-BC8A-4248040B69FD}" destId="{00ABD014-A160-4A50-A697-704A90EDDA45}" srcOrd="0" destOrd="0" presId="urn:microsoft.com/office/officeart/2005/8/layout/process4"/>
    <dgm:cxn modelId="{06B8773E-3791-4233-BC78-41EBEE2E346D}" type="presParOf" srcId="{C5F6C287-9331-40D2-AE42-682479FE8B5C}" destId="{5BDCF70A-62A4-4698-BA15-3B2FD119805A}" srcOrd="5" destOrd="0" presId="urn:microsoft.com/office/officeart/2005/8/layout/process4"/>
    <dgm:cxn modelId="{DE888027-C703-4E89-90EE-0F5FEB6B365B}" type="presParOf" srcId="{C5F6C287-9331-40D2-AE42-682479FE8B5C}" destId="{B74D6E93-1163-4321-BE2E-52867A20B805}" srcOrd="6" destOrd="0" presId="urn:microsoft.com/office/officeart/2005/8/layout/process4"/>
    <dgm:cxn modelId="{4B5080C2-A990-4BF6-A8A4-5381026508A6}" type="presParOf" srcId="{B74D6E93-1163-4321-BE2E-52867A20B805}" destId="{EA360244-23A1-4486-B9A9-0915A41CC0B3}" srcOrd="0" destOrd="0" presId="urn:microsoft.com/office/officeart/2005/8/layout/process4"/>
    <dgm:cxn modelId="{C3042FF1-94FE-4CFA-ABE3-8158C282D099}" type="presParOf" srcId="{C5F6C287-9331-40D2-AE42-682479FE8B5C}" destId="{35403759-6F74-4431-94B8-D2E1C74179EC}" srcOrd="7" destOrd="0" presId="urn:microsoft.com/office/officeart/2005/8/layout/process4"/>
    <dgm:cxn modelId="{BE33F494-EAB2-4C8E-9260-10CD1B8637D0}" type="presParOf" srcId="{C5F6C287-9331-40D2-AE42-682479FE8B5C}" destId="{04844F25-4C5F-4F29-B513-BC598755A5EF}" srcOrd="8" destOrd="0" presId="urn:microsoft.com/office/officeart/2005/8/layout/process4"/>
    <dgm:cxn modelId="{555E9734-6FDF-4E1D-B108-2597E6B2BECC}" type="presParOf" srcId="{04844F25-4C5F-4F29-B513-BC598755A5EF}" destId="{FF66F7E0-DCBF-4BEB-A041-6837E8D8ACF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80D221-514E-419E-8309-2EA3D5994BA4}" type="doc">
      <dgm:prSet loTypeId="urn:microsoft.com/office/officeart/2005/8/layout/process4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887CEF9C-D6C0-427F-9033-5ABC6A664659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tx2">
                <a:lumMod val="20000"/>
                <a:lumOff val="8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s-ES" sz="2000" b="0" kern="1200" noProof="0" smtClean="0">
              <a:solidFill>
                <a:schemeClr val="tx1"/>
              </a:solidFill>
            </a:rPr>
            <a:t>Chequeo del Fallo</a:t>
          </a:r>
          <a:endParaRPr lang="es-ES" sz="1400" b="1" kern="1200" noProof="0" smtClean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5E1FE388-16FB-4CED-A09F-C6E5DFE64C80}" type="parTrans" cxnId="{D63A5A9D-4524-4743-8E46-CE22E41D71EC}">
      <dgm:prSet/>
      <dgm:spPr/>
      <dgm:t>
        <a:bodyPr/>
        <a:lstStyle/>
        <a:p>
          <a:endParaRPr lang="es-ES" noProof="0"/>
        </a:p>
      </dgm:t>
    </dgm:pt>
    <dgm:pt modelId="{A74571A7-1DC4-4F9C-B2B2-1C7C3B86921D}" type="sibTrans" cxnId="{D63A5A9D-4524-4743-8E46-CE22E41D71EC}">
      <dgm:prSet/>
      <dgm:spPr/>
      <dgm:t>
        <a:bodyPr/>
        <a:lstStyle/>
        <a:p>
          <a:endParaRPr lang="es-ES" noProof="0"/>
        </a:p>
      </dgm:t>
    </dgm:pt>
    <dgm:pt modelId="{70E1709A-CC1E-4769-BE30-0E683E0AA887}">
      <dgm:prSet custT="1"/>
      <dgm:spPr>
        <a:ln>
          <a:solidFill>
            <a:schemeClr val="accent4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s-ES" sz="2000" b="0" noProof="0" dirty="0" smtClean="0">
              <a:solidFill>
                <a:schemeClr val="tx1"/>
              </a:solidFill>
            </a:rPr>
            <a:t>Implementación procedimiento de “Fallo </a:t>
          </a:r>
          <a:r>
            <a:rPr lang="es-ES" sz="2000" b="0" noProof="0" dirty="0" smtClean="0">
              <a:solidFill>
                <a:schemeClr val="tx1"/>
              </a:solidFill>
            </a:rPr>
            <a:t>SAM”</a:t>
          </a:r>
          <a:endParaRPr lang="es-ES" sz="1400" b="0" noProof="0" dirty="0">
            <a:solidFill>
              <a:schemeClr val="tx1"/>
            </a:solidFill>
          </a:endParaRPr>
        </a:p>
      </dgm:t>
    </dgm:pt>
    <dgm:pt modelId="{D45DD3F0-0B8D-4102-B0F7-2CDCBE43D3FE}" type="parTrans" cxnId="{E75B75E2-C5FF-4498-8F52-35CBC17731B4}">
      <dgm:prSet/>
      <dgm:spPr/>
      <dgm:t>
        <a:bodyPr/>
        <a:lstStyle/>
        <a:p>
          <a:endParaRPr lang="es-ES" noProof="0"/>
        </a:p>
      </dgm:t>
    </dgm:pt>
    <dgm:pt modelId="{6839B59B-9D78-4DC1-8439-1967CA88451B}" type="sibTrans" cxnId="{E75B75E2-C5FF-4498-8F52-35CBC17731B4}">
      <dgm:prSet/>
      <dgm:spPr/>
      <dgm:t>
        <a:bodyPr/>
        <a:lstStyle/>
        <a:p>
          <a:endParaRPr lang="es-ES" noProof="0"/>
        </a:p>
      </dgm:t>
    </dgm:pt>
    <dgm:pt modelId="{2BA42015-829D-4DF8-A486-F376D4CB8271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s-ES" sz="2000" b="0" noProof="0" smtClean="0">
              <a:solidFill>
                <a:schemeClr val="tx1"/>
              </a:solidFill>
            </a:rPr>
            <a:t>Resolucion del problema y restaunaraion de las condiciones normales</a:t>
          </a:r>
          <a:endParaRPr lang="es-ES" sz="1400" b="0" i="1" noProof="0">
            <a:solidFill>
              <a:schemeClr val="tx1"/>
            </a:solidFill>
          </a:endParaRPr>
        </a:p>
      </dgm:t>
    </dgm:pt>
    <dgm:pt modelId="{F57C96C6-9B0E-4FCA-935A-3D09F583DA9A}" type="sibTrans" cxnId="{BDD906DA-1601-458F-8FE3-E653D0B37098}">
      <dgm:prSet/>
      <dgm:spPr/>
      <dgm:t>
        <a:bodyPr/>
        <a:lstStyle/>
        <a:p>
          <a:endParaRPr lang="es-ES" noProof="0"/>
        </a:p>
      </dgm:t>
    </dgm:pt>
    <dgm:pt modelId="{D0B76EDD-9CEF-4220-BE26-9F488D5432A2}" type="parTrans" cxnId="{BDD906DA-1601-458F-8FE3-E653D0B37098}">
      <dgm:prSet/>
      <dgm:spPr/>
      <dgm:t>
        <a:bodyPr/>
        <a:lstStyle/>
        <a:p>
          <a:endParaRPr lang="es-ES" noProof="0"/>
        </a:p>
      </dgm:t>
    </dgm:pt>
    <dgm:pt modelId="{3F387BAB-A467-4C5E-9C4D-92B03B7260D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2000" b="0" noProof="0" dirty="0" smtClean="0">
              <a:solidFill>
                <a:schemeClr val="tx1"/>
              </a:solidFill>
            </a:rPr>
            <a:t>Identificación de causas</a:t>
          </a:r>
          <a:endParaRPr lang="es-ES" sz="1400" b="0" noProof="0" dirty="0" smtClean="0">
            <a:solidFill>
              <a:schemeClr val="tx1"/>
            </a:solidFill>
          </a:endParaRPr>
        </a:p>
      </dgm:t>
    </dgm:pt>
    <dgm:pt modelId="{A50B1D12-5504-4704-9AB4-7CA4712FCAD4}" type="parTrans" cxnId="{2A6EBFAA-AE64-4FCF-B88C-651B01C68C8B}">
      <dgm:prSet/>
      <dgm:spPr/>
      <dgm:t>
        <a:bodyPr/>
        <a:lstStyle/>
        <a:p>
          <a:endParaRPr lang="es-ES" noProof="0"/>
        </a:p>
      </dgm:t>
    </dgm:pt>
    <dgm:pt modelId="{E6DDEEE9-7BD0-4961-BA15-DADA8DD20299}" type="sibTrans" cxnId="{2A6EBFAA-AE64-4FCF-B88C-651B01C68C8B}">
      <dgm:prSet/>
      <dgm:spPr/>
      <dgm:t>
        <a:bodyPr/>
        <a:lstStyle/>
        <a:p>
          <a:endParaRPr lang="es-ES" noProof="0"/>
        </a:p>
      </dgm:t>
    </dgm:pt>
    <dgm:pt modelId="{B5ED611F-9F5D-4CEF-8005-E0963EF0D2E5}">
      <dgm:prSet custT="1"/>
      <dgm:spPr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000" b="0" kern="1200" noProof="0" smtClean="0">
              <a:solidFill>
                <a:schemeClr val="tx1"/>
              </a:solidFill>
            </a:rPr>
            <a:t>Notificacion a la Autoridad</a:t>
          </a:r>
          <a:endParaRPr lang="es-ES" sz="1400" b="1" kern="1200" noProof="0" smtClean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A9067006-86C1-4701-B90E-CC4727614872}" type="parTrans" cxnId="{54D3E8A9-928B-4E1F-AF3E-5CBEA8003C7F}">
      <dgm:prSet/>
      <dgm:spPr/>
      <dgm:t>
        <a:bodyPr/>
        <a:lstStyle/>
        <a:p>
          <a:endParaRPr lang="es-ES" noProof="0"/>
        </a:p>
      </dgm:t>
    </dgm:pt>
    <dgm:pt modelId="{353E0B10-D377-43A4-A59B-CB7BA78B312F}" type="sibTrans" cxnId="{54D3E8A9-928B-4E1F-AF3E-5CBEA8003C7F}">
      <dgm:prSet/>
      <dgm:spPr/>
      <dgm:t>
        <a:bodyPr/>
        <a:lstStyle/>
        <a:p>
          <a:endParaRPr lang="es-ES" noProof="0"/>
        </a:p>
      </dgm:t>
    </dgm:pt>
    <dgm:pt modelId="{C5F6C287-9331-40D2-AE42-682479FE8B5C}" type="pres">
      <dgm:prSet presAssocID="{7980D221-514E-419E-8309-2EA3D5994B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D1148E7-FB5A-48E9-9FAD-69CEFE387572}" type="pres">
      <dgm:prSet presAssocID="{B5ED611F-9F5D-4CEF-8005-E0963EF0D2E5}" presName="boxAndChildren" presStyleCnt="0"/>
      <dgm:spPr/>
    </dgm:pt>
    <dgm:pt modelId="{2512A3F2-E112-4FA1-824A-FB729F4CD334}" type="pres">
      <dgm:prSet presAssocID="{B5ED611F-9F5D-4CEF-8005-E0963EF0D2E5}" presName="parentTextBox" presStyleLbl="node1" presStyleIdx="0" presStyleCnt="5" custScaleY="53700" custLinFactNeighborX="-1562"/>
      <dgm:spPr/>
      <dgm:t>
        <a:bodyPr/>
        <a:lstStyle/>
        <a:p>
          <a:endParaRPr lang="it-IT"/>
        </a:p>
      </dgm:t>
    </dgm:pt>
    <dgm:pt modelId="{854E9A08-A9E5-400A-A7ED-28D57092773C}" type="pres">
      <dgm:prSet presAssocID="{A74571A7-1DC4-4F9C-B2B2-1C7C3B86921D}" presName="sp" presStyleCnt="0"/>
      <dgm:spPr/>
      <dgm:t>
        <a:bodyPr/>
        <a:lstStyle/>
        <a:p>
          <a:endParaRPr lang="it-IT"/>
        </a:p>
      </dgm:t>
    </dgm:pt>
    <dgm:pt modelId="{55C93318-A5A2-490B-AF8C-1187F9D0D7EA}" type="pres">
      <dgm:prSet presAssocID="{887CEF9C-D6C0-427F-9033-5ABC6A664659}" presName="arrowAndChildren" presStyleCnt="0"/>
      <dgm:spPr/>
      <dgm:t>
        <a:bodyPr/>
        <a:lstStyle/>
        <a:p>
          <a:endParaRPr lang="it-IT"/>
        </a:p>
      </dgm:t>
    </dgm:pt>
    <dgm:pt modelId="{F6729C23-5119-48AC-AFF0-3B5BCF49FF98}" type="pres">
      <dgm:prSet presAssocID="{887CEF9C-D6C0-427F-9033-5ABC6A664659}" presName="parentTextArrow" presStyleLbl="node1" presStyleIdx="1" presStyleCnt="5" custScaleY="43843" custLinFactNeighborY="-1073"/>
      <dgm:spPr/>
      <dgm:t>
        <a:bodyPr/>
        <a:lstStyle/>
        <a:p>
          <a:endParaRPr lang="it-IT"/>
        </a:p>
      </dgm:t>
    </dgm:pt>
    <dgm:pt modelId="{2D2CED1D-3ED3-4FFF-8C75-CE25BFD71DC8}" type="pres">
      <dgm:prSet presAssocID="{F57C96C6-9B0E-4FCA-935A-3D09F583DA9A}" presName="sp" presStyleCnt="0"/>
      <dgm:spPr/>
      <dgm:t>
        <a:bodyPr/>
        <a:lstStyle/>
        <a:p>
          <a:endParaRPr lang="it-IT"/>
        </a:p>
      </dgm:t>
    </dgm:pt>
    <dgm:pt modelId="{9D745691-EBB0-4F95-BC8A-4248040B69FD}" type="pres">
      <dgm:prSet presAssocID="{2BA42015-829D-4DF8-A486-F376D4CB8271}" presName="arrowAndChildren" presStyleCnt="0"/>
      <dgm:spPr/>
      <dgm:t>
        <a:bodyPr/>
        <a:lstStyle/>
        <a:p>
          <a:endParaRPr lang="it-IT"/>
        </a:p>
      </dgm:t>
    </dgm:pt>
    <dgm:pt modelId="{00ABD014-A160-4A50-A697-704A90EDDA45}" type="pres">
      <dgm:prSet presAssocID="{2BA42015-829D-4DF8-A486-F376D4CB8271}" presName="parentTextArrow" presStyleLbl="node1" presStyleIdx="2" presStyleCnt="5" custScaleY="60138"/>
      <dgm:spPr/>
      <dgm:t>
        <a:bodyPr/>
        <a:lstStyle/>
        <a:p>
          <a:endParaRPr lang="it-IT"/>
        </a:p>
      </dgm:t>
    </dgm:pt>
    <dgm:pt modelId="{5BDCF70A-62A4-4698-BA15-3B2FD119805A}" type="pres">
      <dgm:prSet presAssocID="{E6DDEEE9-7BD0-4961-BA15-DADA8DD20299}" presName="sp" presStyleCnt="0"/>
      <dgm:spPr/>
      <dgm:t>
        <a:bodyPr/>
        <a:lstStyle/>
        <a:p>
          <a:endParaRPr lang="it-IT"/>
        </a:p>
      </dgm:t>
    </dgm:pt>
    <dgm:pt modelId="{B74D6E93-1163-4321-BE2E-52867A20B805}" type="pres">
      <dgm:prSet presAssocID="{3F387BAB-A467-4C5E-9C4D-92B03B7260DA}" presName="arrowAndChildren" presStyleCnt="0"/>
      <dgm:spPr/>
      <dgm:t>
        <a:bodyPr/>
        <a:lstStyle/>
        <a:p>
          <a:endParaRPr lang="it-IT"/>
        </a:p>
      </dgm:t>
    </dgm:pt>
    <dgm:pt modelId="{EA360244-23A1-4486-B9A9-0915A41CC0B3}" type="pres">
      <dgm:prSet presAssocID="{3F387BAB-A467-4C5E-9C4D-92B03B7260DA}" presName="parentTextArrow" presStyleLbl="node1" presStyleIdx="3" presStyleCnt="5" custScaleY="38193" custLinFactNeighborX="-1562"/>
      <dgm:spPr/>
      <dgm:t>
        <a:bodyPr/>
        <a:lstStyle/>
        <a:p>
          <a:endParaRPr lang="it-IT"/>
        </a:p>
      </dgm:t>
    </dgm:pt>
    <dgm:pt modelId="{35403759-6F74-4431-94B8-D2E1C74179EC}" type="pres">
      <dgm:prSet presAssocID="{6839B59B-9D78-4DC1-8439-1967CA88451B}" presName="sp" presStyleCnt="0"/>
      <dgm:spPr/>
      <dgm:t>
        <a:bodyPr/>
        <a:lstStyle/>
        <a:p>
          <a:endParaRPr lang="it-IT"/>
        </a:p>
      </dgm:t>
    </dgm:pt>
    <dgm:pt modelId="{04844F25-4C5F-4F29-B513-BC598755A5EF}" type="pres">
      <dgm:prSet presAssocID="{70E1709A-CC1E-4769-BE30-0E683E0AA887}" presName="arrowAndChildren" presStyleCnt="0"/>
      <dgm:spPr/>
      <dgm:t>
        <a:bodyPr/>
        <a:lstStyle/>
        <a:p>
          <a:endParaRPr lang="it-IT"/>
        </a:p>
      </dgm:t>
    </dgm:pt>
    <dgm:pt modelId="{FF66F7E0-DCBF-4BEB-A041-6837E8D8ACF2}" type="pres">
      <dgm:prSet presAssocID="{70E1709A-CC1E-4769-BE30-0E683E0AA887}" presName="parentTextArrow" presStyleLbl="node1" presStyleIdx="4" presStyleCnt="5" custScaleY="56253"/>
      <dgm:spPr/>
      <dgm:t>
        <a:bodyPr/>
        <a:lstStyle/>
        <a:p>
          <a:endParaRPr lang="it-IT"/>
        </a:p>
      </dgm:t>
    </dgm:pt>
  </dgm:ptLst>
  <dgm:cxnLst>
    <dgm:cxn modelId="{BDD906DA-1601-458F-8FE3-E653D0B37098}" srcId="{7980D221-514E-419E-8309-2EA3D5994BA4}" destId="{2BA42015-829D-4DF8-A486-F376D4CB8271}" srcOrd="2" destOrd="0" parTransId="{D0B76EDD-9CEF-4220-BE26-9F488D5432A2}" sibTransId="{F57C96C6-9B0E-4FCA-935A-3D09F583DA9A}"/>
    <dgm:cxn modelId="{089220C3-57EB-4564-BE95-57074AECDC1B}" type="presOf" srcId="{2BA42015-829D-4DF8-A486-F376D4CB8271}" destId="{00ABD014-A160-4A50-A697-704A90EDDA45}" srcOrd="0" destOrd="0" presId="urn:microsoft.com/office/officeart/2005/8/layout/process4"/>
    <dgm:cxn modelId="{314A01F6-F4FF-42B9-AE46-048776DDBD74}" type="presOf" srcId="{887CEF9C-D6C0-427F-9033-5ABC6A664659}" destId="{F6729C23-5119-48AC-AFF0-3B5BCF49FF98}" srcOrd="0" destOrd="0" presId="urn:microsoft.com/office/officeart/2005/8/layout/process4"/>
    <dgm:cxn modelId="{0FFFC19C-98AF-4ECB-AC5F-C91FFAA138AB}" type="presOf" srcId="{7980D221-514E-419E-8309-2EA3D5994BA4}" destId="{C5F6C287-9331-40D2-AE42-682479FE8B5C}" srcOrd="0" destOrd="0" presId="urn:microsoft.com/office/officeart/2005/8/layout/process4"/>
    <dgm:cxn modelId="{314F75B2-C52A-4CA9-B046-5EBB3671D604}" type="presOf" srcId="{B5ED611F-9F5D-4CEF-8005-E0963EF0D2E5}" destId="{2512A3F2-E112-4FA1-824A-FB729F4CD334}" srcOrd="0" destOrd="0" presId="urn:microsoft.com/office/officeart/2005/8/layout/process4"/>
    <dgm:cxn modelId="{D63A5A9D-4524-4743-8E46-CE22E41D71EC}" srcId="{7980D221-514E-419E-8309-2EA3D5994BA4}" destId="{887CEF9C-D6C0-427F-9033-5ABC6A664659}" srcOrd="3" destOrd="0" parTransId="{5E1FE388-16FB-4CED-A09F-C6E5DFE64C80}" sibTransId="{A74571A7-1DC4-4F9C-B2B2-1C7C3B86921D}"/>
    <dgm:cxn modelId="{2A6EBFAA-AE64-4FCF-B88C-651B01C68C8B}" srcId="{7980D221-514E-419E-8309-2EA3D5994BA4}" destId="{3F387BAB-A467-4C5E-9C4D-92B03B7260DA}" srcOrd="1" destOrd="0" parTransId="{A50B1D12-5504-4704-9AB4-7CA4712FCAD4}" sibTransId="{E6DDEEE9-7BD0-4961-BA15-DADA8DD20299}"/>
    <dgm:cxn modelId="{EFF246A8-EF5F-442D-80EA-2E44466ED1D0}" type="presOf" srcId="{70E1709A-CC1E-4769-BE30-0E683E0AA887}" destId="{FF66F7E0-DCBF-4BEB-A041-6837E8D8ACF2}" srcOrd="0" destOrd="0" presId="urn:microsoft.com/office/officeart/2005/8/layout/process4"/>
    <dgm:cxn modelId="{54D3E8A9-928B-4E1F-AF3E-5CBEA8003C7F}" srcId="{7980D221-514E-419E-8309-2EA3D5994BA4}" destId="{B5ED611F-9F5D-4CEF-8005-E0963EF0D2E5}" srcOrd="4" destOrd="0" parTransId="{A9067006-86C1-4701-B90E-CC4727614872}" sibTransId="{353E0B10-D377-43A4-A59B-CB7BA78B312F}"/>
    <dgm:cxn modelId="{63260DCF-C2AA-4A8E-8608-D0DE3A76FC8E}" type="presOf" srcId="{3F387BAB-A467-4C5E-9C4D-92B03B7260DA}" destId="{EA360244-23A1-4486-B9A9-0915A41CC0B3}" srcOrd="0" destOrd="0" presId="urn:microsoft.com/office/officeart/2005/8/layout/process4"/>
    <dgm:cxn modelId="{E75B75E2-C5FF-4498-8F52-35CBC17731B4}" srcId="{7980D221-514E-419E-8309-2EA3D5994BA4}" destId="{70E1709A-CC1E-4769-BE30-0E683E0AA887}" srcOrd="0" destOrd="0" parTransId="{D45DD3F0-0B8D-4102-B0F7-2CDCBE43D3FE}" sibTransId="{6839B59B-9D78-4DC1-8439-1967CA88451B}"/>
    <dgm:cxn modelId="{EEDF3A1D-FB1F-44C9-97C1-4E5ED0B92F6A}" type="presParOf" srcId="{C5F6C287-9331-40D2-AE42-682479FE8B5C}" destId="{3D1148E7-FB5A-48E9-9FAD-69CEFE387572}" srcOrd="0" destOrd="0" presId="urn:microsoft.com/office/officeart/2005/8/layout/process4"/>
    <dgm:cxn modelId="{FF4993CB-3D0D-4CE9-938D-CD3E66678814}" type="presParOf" srcId="{3D1148E7-FB5A-48E9-9FAD-69CEFE387572}" destId="{2512A3F2-E112-4FA1-824A-FB729F4CD334}" srcOrd="0" destOrd="0" presId="urn:microsoft.com/office/officeart/2005/8/layout/process4"/>
    <dgm:cxn modelId="{B2E96E8E-E5CA-4B9B-A6D9-14F46E885DCF}" type="presParOf" srcId="{C5F6C287-9331-40D2-AE42-682479FE8B5C}" destId="{854E9A08-A9E5-400A-A7ED-28D57092773C}" srcOrd="1" destOrd="0" presId="urn:microsoft.com/office/officeart/2005/8/layout/process4"/>
    <dgm:cxn modelId="{58BBCDFE-1826-4E18-B73E-B5DAC67CC017}" type="presParOf" srcId="{C5F6C287-9331-40D2-AE42-682479FE8B5C}" destId="{55C93318-A5A2-490B-AF8C-1187F9D0D7EA}" srcOrd="2" destOrd="0" presId="urn:microsoft.com/office/officeart/2005/8/layout/process4"/>
    <dgm:cxn modelId="{F9888E9A-8DA4-4A7C-B8D6-3632A536A02D}" type="presParOf" srcId="{55C93318-A5A2-490B-AF8C-1187F9D0D7EA}" destId="{F6729C23-5119-48AC-AFF0-3B5BCF49FF98}" srcOrd="0" destOrd="0" presId="urn:microsoft.com/office/officeart/2005/8/layout/process4"/>
    <dgm:cxn modelId="{9AD76E70-83EA-4480-8710-50227BEC1DE8}" type="presParOf" srcId="{C5F6C287-9331-40D2-AE42-682479FE8B5C}" destId="{2D2CED1D-3ED3-4FFF-8C75-CE25BFD71DC8}" srcOrd="3" destOrd="0" presId="urn:microsoft.com/office/officeart/2005/8/layout/process4"/>
    <dgm:cxn modelId="{EE418934-BBCF-4DB7-BB95-8385ACE386AF}" type="presParOf" srcId="{C5F6C287-9331-40D2-AE42-682479FE8B5C}" destId="{9D745691-EBB0-4F95-BC8A-4248040B69FD}" srcOrd="4" destOrd="0" presId="urn:microsoft.com/office/officeart/2005/8/layout/process4"/>
    <dgm:cxn modelId="{31D01C08-F6EC-4F7D-9C53-8A98621356E6}" type="presParOf" srcId="{9D745691-EBB0-4F95-BC8A-4248040B69FD}" destId="{00ABD014-A160-4A50-A697-704A90EDDA45}" srcOrd="0" destOrd="0" presId="urn:microsoft.com/office/officeart/2005/8/layout/process4"/>
    <dgm:cxn modelId="{76B98A81-54A8-4B68-AB3A-29C0588E2622}" type="presParOf" srcId="{C5F6C287-9331-40D2-AE42-682479FE8B5C}" destId="{5BDCF70A-62A4-4698-BA15-3B2FD119805A}" srcOrd="5" destOrd="0" presId="urn:microsoft.com/office/officeart/2005/8/layout/process4"/>
    <dgm:cxn modelId="{FC0F9F60-5A05-4F2C-B877-5F6C9E10914C}" type="presParOf" srcId="{C5F6C287-9331-40D2-AE42-682479FE8B5C}" destId="{B74D6E93-1163-4321-BE2E-52867A20B805}" srcOrd="6" destOrd="0" presId="urn:microsoft.com/office/officeart/2005/8/layout/process4"/>
    <dgm:cxn modelId="{DCBB6671-E543-45F5-92FD-3CF28CBED217}" type="presParOf" srcId="{B74D6E93-1163-4321-BE2E-52867A20B805}" destId="{EA360244-23A1-4486-B9A9-0915A41CC0B3}" srcOrd="0" destOrd="0" presId="urn:microsoft.com/office/officeart/2005/8/layout/process4"/>
    <dgm:cxn modelId="{C63EBF07-122B-4FC4-BED7-B0994D7E4AA7}" type="presParOf" srcId="{C5F6C287-9331-40D2-AE42-682479FE8B5C}" destId="{35403759-6F74-4431-94B8-D2E1C74179EC}" srcOrd="7" destOrd="0" presId="urn:microsoft.com/office/officeart/2005/8/layout/process4"/>
    <dgm:cxn modelId="{8D990553-5543-4778-938F-312A8496DDCC}" type="presParOf" srcId="{C5F6C287-9331-40D2-AE42-682479FE8B5C}" destId="{04844F25-4C5F-4F29-B513-BC598755A5EF}" srcOrd="8" destOrd="0" presId="urn:microsoft.com/office/officeart/2005/8/layout/process4"/>
    <dgm:cxn modelId="{40E6355C-BAEB-49BB-8567-876C27428A7E}" type="presParOf" srcId="{04844F25-4C5F-4F29-B513-BC598755A5EF}" destId="{FF66F7E0-DCBF-4BEB-A041-6837E8D8ACF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75146E-9E96-4E04-A79D-4DD498266FA9}">
      <dsp:nvSpPr>
        <dsp:cNvPr id="0" name=""/>
        <dsp:cNvSpPr/>
      </dsp:nvSpPr>
      <dsp:spPr>
        <a:xfrm>
          <a:off x="1055616" y="1080123"/>
          <a:ext cx="3048843" cy="507659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6ADE6A-05CF-4FA3-9E21-C618A65A0E86}">
      <dsp:nvSpPr>
        <dsp:cNvPr id="0" name=""/>
        <dsp:cNvSpPr/>
      </dsp:nvSpPr>
      <dsp:spPr>
        <a:xfrm rot="10800000" flipH="1">
          <a:off x="6069579" y="4389799"/>
          <a:ext cx="1923308" cy="722768"/>
        </a:xfrm>
        <a:prstGeom prst="bentArrow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05CA3C-D000-4246-9909-849574DD708A}">
      <dsp:nvSpPr>
        <dsp:cNvPr id="0" name=""/>
        <dsp:cNvSpPr/>
      </dsp:nvSpPr>
      <dsp:spPr>
        <a:xfrm>
          <a:off x="3622869" y="4040366"/>
          <a:ext cx="4370018" cy="1072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800" kern="1200" dirty="0"/>
        </a:p>
      </dsp:txBody>
      <dsp:txXfrm>
        <a:off x="3622869" y="4040366"/>
        <a:ext cx="4370018" cy="1072201"/>
      </dsp:txXfrm>
    </dsp:sp>
    <dsp:sp modelId="{660E91FD-0E21-4FC1-8301-DFA84498E1B6}">
      <dsp:nvSpPr>
        <dsp:cNvPr id="0" name=""/>
        <dsp:cNvSpPr/>
      </dsp:nvSpPr>
      <dsp:spPr>
        <a:xfrm>
          <a:off x="436502" y="0"/>
          <a:ext cx="4412612" cy="34170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12A3F2-E112-4FA1-824A-FB729F4CD334}">
      <dsp:nvSpPr>
        <dsp:cNvPr id="0" name=""/>
        <dsp:cNvSpPr/>
      </dsp:nvSpPr>
      <dsp:spPr>
        <a:xfrm>
          <a:off x="0" y="4349237"/>
          <a:ext cx="4464496" cy="690264"/>
        </a:xfrm>
        <a:prstGeom prst="rect">
          <a:avLst/>
        </a:prstGeom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800" b="0" kern="1200" noProof="0" smtClean="0">
              <a:solidFill>
                <a:schemeClr val="tx1"/>
              </a:solidFill>
            </a:rPr>
            <a:t>Notification a la Autoridad Competente</a:t>
          </a:r>
          <a:endParaRPr lang="es-ES" sz="1200" b="0" kern="1200" noProof="0" smtClean="0">
            <a:solidFill>
              <a:schemeClr val="tx1"/>
            </a:solidFill>
          </a:endParaRPr>
        </a:p>
      </dsp:txBody>
      <dsp:txXfrm>
        <a:off x="0" y="4349237"/>
        <a:ext cx="4464496" cy="690264"/>
      </dsp:txXfrm>
    </dsp:sp>
    <dsp:sp modelId="{F6729C23-5119-48AC-AFF0-3B5BCF49FF98}">
      <dsp:nvSpPr>
        <dsp:cNvPr id="0" name=""/>
        <dsp:cNvSpPr/>
      </dsp:nvSpPr>
      <dsp:spPr>
        <a:xfrm rot="10800000">
          <a:off x="0" y="3279885"/>
          <a:ext cx="4464496" cy="1093681"/>
        </a:xfrm>
        <a:prstGeom prst="upArrowCallout">
          <a:avLst/>
        </a:prstGeom>
        <a:gradFill rotWithShape="0">
          <a:gsLst>
            <a:gs pos="0">
              <a:schemeClr val="tx2">
                <a:lumMod val="20000"/>
                <a:lumOff val="8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800" b="0" kern="1200" noProof="0" smtClean="0">
              <a:solidFill>
                <a:schemeClr val="tx1"/>
              </a:solidFill>
            </a:rPr>
            <a:t>Comprobar superacion de VLE</a:t>
          </a:r>
        </a:p>
      </dsp:txBody>
      <dsp:txXfrm rot="10800000">
        <a:off x="0" y="3279885"/>
        <a:ext cx="4464496" cy="1093681"/>
      </dsp:txXfrm>
    </dsp:sp>
    <dsp:sp modelId="{00ABD014-A160-4A50-A697-704A90EDDA45}">
      <dsp:nvSpPr>
        <dsp:cNvPr id="0" name=""/>
        <dsp:cNvSpPr/>
      </dsp:nvSpPr>
      <dsp:spPr>
        <a:xfrm rot="10800000">
          <a:off x="0" y="1950576"/>
          <a:ext cx="4464496" cy="1353637"/>
        </a:xfrm>
        <a:prstGeom prst="upArrowCallou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800" b="0" kern="1200" noProof="0" smtClean="0">
              <a:solidFill>
                <a:schemeClr val="tx1"/>
              </a:solidFill>
            </a:rPr>
            <a:t>Resolucion del problema y restauracion de las condiciones normales</a:t>
          </a:r>
        </a:p>
      </dsp:txBody>
      <dsp:txXfrm rot="10800000">
        <a:off x="0" y="1950576"/>
        <a:ext cx="4464496" cy="1353637"/>
      </dsp:txXfrm>
    </dsp:sp>
    <dsp:sp modelId="{EA360244-23A1-4486-B9A9-0915A41CC0B3}">
      <dsp:nvSpPr>
        <dsp:cNvPr id="0" name=""/>
        <dsp:cNvSpPr/>
      </dsp:nvSpPr>
      <dsp:spPr>
        <a:xfrm rot="10800000">
          <a:off x="0" y="1180170"/>
          <a:ext cx="4464496" cy="794735"/>
        </a:xfrm>
        <a:prstGeom prst="upArrowCallou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2000" b="0" kern="1200" noProof="0" smtClean="0">
              <a:solidFill>
                <a:schemeClr val="tx1"/>
              </a:solidFill>
            </a:rPr>
            <a:t>Identificacion de causas</a:t>
          </a:r>
        </a:p>
      </dsp:txBody>
      <dsp:txXfrm rot="10800000">
        <a:off x="0" y="1180170"/>
        <a:ext cx="4464496" cy="794735"/>
      </dsp:txXfrm>
    </dsp:sp>
    <dsp:sp modelId="{FF66F7E0-DCBF-4BEB-A041-6837E8D8ACF2}">
      <dsp:nvSpPr>
        <dsp:cNvPr id="0" name=""/>
        <dsp:cNvSpPr/>
      </dsp:nvSpPr>
      <dsp:spPr>
        <a:xfrm rot="10800000">
          <a:off x="0" y="1057"/>
          <a:ext cx="4464496" cy="1203441"/>
        </a:xfrm>
        <a:prstGeom prst="upArrowCallou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accent4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2000" b="0" kern="1200" noProof="0" dirty="0" smtClean="0">
              <a:solidFill>
                <a:schemeClr val="tx1"/>
              </a:solidFill>
            </a:rPr>
            <a:t>Implementación del procedimiento de superación de VLE</a:t>
          </a:r>
          <a:endParaRPr lang="es-ES" sz="2000" b="0" kern="1200" noProof="0" dirty="0">
            <a:solidFill>
              <a:schemeClr val="tx1"/>
            </a:solidFill>
          </a:endParaRPr>
        </a:p>
      </dsp:txBody>
      <dsp:txXfrm rot="10800000">
        <a:off x="0" y="1057"/>
        <a:ext cx="4464496" cy="120344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12A3F2-E112-4FA1-824A-FB729F4CD334}">
      <dsp:nvSpPr>
        <dsp:cNvPr id="0" name=""/>
        <dsp:cNvSpPr/>
      </dsp:nvSpPr>
      <dsp:spPr>
        <a:xfrm>
          <a:off x="0" y="4028264"/>
          <a:ext cx="4464496" cy="722764"/>
        </a:xfrm>
        <a:prstGeom prst="rect">
          <a:avLst/>
        </a:prstGeom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000" b="0" kern="1200" noProof="0" smtClean="0">
              <a:solidFill>
                <a:schemeClr val="tx1"/>
              </a:solidFill>
            </a:rPr>
            <a:t>Notificacion a la Autoridad</a:t>
          </a:r>
          <a:endParaRPr lang="es-ES" sz="1400" b="1" kern="1200" noProof="0" smtClean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0" y="4028264"/>
        <a:ext cx="4464496" cy="722764"/>
      </dsp:txXfrm>
    </dsp:sp>
    <dsp:sp modelId="{F6729C23-5119-48AC-AFF0-3B5BCF49FF98}">
      <dsp:nvSpPr>
        <dsp:cNvPr id="0" name=""/>
        <dsp:cNvSpPr/>
      </dsp:nvSpPr>
      <dsp:spPr>
        <a:xfrm rot="10800000">
          <a:off x="0" y="3118673"/>
          <a:ext cx="4464496" cy="907568"/>
        </a:xfrm>
        <a:prstGeom prst="upArrowCallout">
          <a:avLst/>
        </a:prstGeom>
        <a:gradFill rotWithShape="0">
          <a:gsLst>
            <a:gs pos="0">
              <a:schemeClr val="tx2">
                <a:lumMod val="20000"/>
                <a:lumOff val="8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noProof="0" smtClean="0">
              <a:solidFill>
                <a:schemeClr val="tx1"/>
              </a:solidFill>
            </a:rPr>
            <a:t>Chequeo del Fallo</a:t>
          </a:r>
          <a:endParaRPr lang="es-ES" sz="1400" b="1" kern="1200" noProof="0" smtClean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 rot="10800000">
        <a:off x="0" y="3118673"/>
        <a:ext cx="4464496" cy="907568"/>
      </dsp:txXfrm>
    </dsp:sp>
    <dsp:sp modelId="{00ABD014-A160-4A50-A697-704A90EDDA45}">
      <dsp:nvSpPr>
        <dsp:cNvPr id="0" name=""/>
        <dsp:cNvSpPr/>
      </dsp:nvSpPr>
      <dsp:spPr>
        <a:xfrm rot="10800000">
          <a:off x="0" y="1916192"/>
          <a:ext cx="4464496" cy="1244881"/>
        </a:xfrm>
        <a:prstGeom prst="upArrowCallou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2000" b="0" kern="1200" noProof="0" smtClean="0">
              <a:solidFill>
                <a:schemeClr val="tx1"/>
              </a:solidFill>
            </a:rPr>
            <a:t>Resolucion del problema y restaunaraion de las condiciones normales</a:t>
          </a:r>
          <a:endParaRPr lang="es-ES" sz="1400" b="0" i="1" kern="1200" noProof="0">
            <a:solidFill>
              <a:schemeClr val="tx1"/>
            </a:solidFill>
          </a:endParaRPr>
        </a:p>
      </dsp:txBody>
      <dsp:txXfrm rot="10800000">
        <a:off x="0" y="1916192"/>
        <a:ext cx="4464496" cy="1244881"/>
      </dsp:txXfrm>
    </dsp:sp>
    <dsp:sp modelId="{EA360244-23A1-4486-B9A9-0915A41CC0B3}">
      <dsp:nvSpPr>
        <dsp:cNvPr id="0" name=""/>
        <dsp:cNvSpPr/>
      </dsp:nvSpPr>
      <dsp:spPr>
        <a:xfrm rot="10800000">
          <a:off x="0" y="1145770"/>
          <a:ext cx="4464496" cy="790610"/>
        </a:xfrm>
        <a:prstGeom prst="upArrowCallou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2000" b="0" kern="1200" noProof="0" dirty="0" smtClean="0">
              <a:solidFill>
                <a:schemeClr val="tx1"/>
              </a:solidFill>
            </a:rPr>
            <a:t>Identificación de causas</a:t>
          </a:r>
          <a:endParaRPr lang="es-ES" sz="1400" b="0" kern="1200" noProof="0" dirty="0" smtClean="0">
            <a:solidFill>
              <a:schemeClr val="tx1"/>
            </a:solidFill>
          </a:endParaRPr>
        </a:p>
      </dsp:txBody>
      <dsp:txXfrm rot="10800000">
        <a:off x="0" y="1145770"/>
        <a:ext cx="4464496" cy="790610"/>
      </dsp:txXfrm>
    </dsp:sp>
    <dsp:sp modelId="{FF66F7E0-DCBF-4BEB-A041-6837E8D8ACF2}">
      <dsp:nvSpPr>
        <dsp:cNvPr id="0" name=""/>
        <dsp:cNvSpPr/>
      </dsp:nvSpPr>
      <dsp:spPr>
        <a:xfrm rot="10800000">
          <a:off x="0" y="1498"/>
          <a:ext cx="4464496" cy="1164460"/>
        </a:xfrm>
        <a:prstGeom prst="upArrowCallou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accent4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2000" b="0" kern="1200" noProof="0" dirty="0" smtClean="0">
              <a:solidFill>
                <a:schemeClr val="tx1"/>
              </a:solidFill>
            </a:rPr>
            <a:t>Implementación procedimiento de “Fallo </a:t>
          </a:r>
          <a:r>
            <a:rPr lang="es-ES" sz="2000" b="0" kern="1200" noProof="0" dirty="0" smtClean="0">
              <a:solidFill>
                <a:schemeClr val="tx1"/>
              </a:solidFill>
            </a:rPr>
            <a:t>SAM”</a:t>
          </a:r>
          <a:endParaRPr lang="es-ES" sz="1400" b="0" kern="1200" noProof="0" dirty="0">
            <a:solidFill>
              <a:schemeClr val="tx1"/>
            </a:solidFill>
          </a:endParaRPr>
        </a:p>
      </dsp:txBody>
      <dsp:txXfrm rot="10800000">
        <a:off x="0" y="1498"/>
        <a:ext cx="4464496" cy="1164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0" tIns="47380" rIns="94760" bIns="4738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Nicola Favaro </a:t>
            </a:r>
            <a:r>
              <a:rPr lang="en-GB" smtClean="0"/>
              <a:t> </a:t>
            </a:r>
            <a:r>
              <a:rPr lang="en-GB" err="1"/>
              <a:t>Stato</a:t>
            </a:r>
            <a:r>
              <a:rPr lang="en-GB"/>
              <a:t> di </a:t>
            </a:r>
            <a:r>
              <a:rPr lang="en-GB" err="1"/>
              <a:t>avanzamento</a:t>
            </a:r>
            <a:r>
              <a:rPr lang="en-GB"/>
              <a:t> 14/07/2009</a:t>
            </a:r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0" tIns="47380" rIns="94760" bIns="4738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4AA73B00-E2E1-4332-A4CE-3D11F1C0332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0" tIns="47380" rIns="94760" bIns="4738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r>
              <a:rPr lang="it-IT"/>
              <a:t>Nicola Favaro </a:t>
            </a:r>
            <a:r>
              <a:rPr lang="it-IT" smtClean="0"/>
              <a:t> </a:t>
            </a:r>
            <a:r>
              <a:rPr lang="it-IT"/>
              <a:t>Stato di avanzamento 14/07/2009</a:t>
            </a:r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0" tIns="47380" rIns="94760" bIns="4738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A1CAB259-D2E8-458D-9DCB-4CF8FDEDAEA1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>
                <a:latin typeface="Times New Roman" pitchFamily="18" charset="0"/>
              </a:rPr>
              <a:t>Nicola Favaro  Stato di avanzamento 14/07/2009</a:t>
            </a: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>
                <a:latin typeface="Times New Roman" pitchFamily="18" charset="0"/>
              </a:rPr>
              <a:t>Nicola Favaro  Stato di avanzamento 14/07/2009</a:t>
            </a: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>
                <a:latin typeface="Times New Roman" pitchFamily="18" charset="0"/>
              </a:rPr>
              <a:t>Nicola Favaro  Stato di avanzamento 14/07/2009</a:t>
            </a: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>
                <a:latin typeface="Times New Roman" pitchFamily="18" charset="0"/>
              </a:rPr>
              <a:t>Nicola Favaro  Stato di avanzamento 14/07/2009</a:t>
            </a: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>
                <a:latin typeface="Times New Roman" pitchFamily="18" charset="0"/>
              </a:rPr>
              <a:t>Nicola Favaro  Stato di avanzamento 14/07/2009</a:t>
            </a: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>
                <a:latin typeface="Times New Roman" pitchFamily="18" charset="0"/>
              </a:rPr>
              <a:t>Nicola Favaro  Stato di avanzamento 14/07/2009</a:t>
            </a: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>
                <a:latin typeface="Times New Roman" pitchFamily="18" charset="0"/>
              </a:rPr>
              <a:t>Nicola Favaro  Stato di avanzamento 14/07/2009</a:t>
            </a: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Nicola Favaro - Stato di avanzamento 14/07/2009</a:t>
            </a: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>
                <a:latin typeface="Times New Roman" pitchFamily="18" charset="0"/>
              </a:rPr>
              <a:t>Nicola Favaro  Stato di avanzamento 14/07/2009</a:t>
            </a: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>
                <a:latin typeface="Times New Roman" pitchFamily="18" charset="0"/>
              </a:rPr>
              <a:t>Nicola Favaro  Stato di avanzamento 14/07/2009</a:t>
            </a: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>
                <a:latin typeface="Times New Roman" pitchFamily="18" charset="0"/>
              </a:rPr>
              <a:t>Nicola Favaro  Stato di avanzamento 14/07/2009</a:t>
            </a: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>
                <a:latin typeface="Times New Roman" pitchFamily="18" charset="0"/>
              </a:rPr>
              <a:t>Nicola Favaro  Stato di avanzamento 14/07/2009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>
                <a:latin typeface="Times New Roman" pitchFamily="18" charset="0"/>
              </a:rPr>
              <a:t>Nicola Favaro  Stato di avanzamento 14/07/2009</a:t>
            </a: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>
                <a:latin typeface="Times New Roman" pitchFamily="18" charset="0"/>
              </a:rPr>
              <a:t>Nicola Favaro  Stato di avanzamento 14/07/2009</a:t>
            </a: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 txBox="1">
            <a:spLocks noGrp="1" noChangeArrowheads="1"/>
          </p:cNvSpPr>
          <p:nvPr/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60" tIns="47380" rIns="94760" bIns="47380" anchor="b"/>
          <a:lstStyle/>
          <a:p>
            <a:r>
              <a:rPr lang="it-IT" sz="1200"/>
              <a:t>Nicola Favaro - Stato di avanzamento 14/07/2009</a:t>
            </a: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>
                <a:latin typeface="Times New Roman" pitchFamily="18" charset="0"/>
              </a:rPr>
              <a:t>Nicola Favaro  Stato di avanzamento 14/07/2009</a:t>
            </a: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357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Favaro Nicola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SSV  Stazione Sperimentale del Vetro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Ottobre 2010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October 2013</a:t>
            </a: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Nicola Favaro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39727-093A-406A-BDB9-7D73D13FCB0F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October 2013</a:t>
            </a: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Nicola Favaro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B7417-6DD5-419D-8849-B5F5F5C3EC0D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October 2013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Nicola Favaro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55CC6-4867-4230-B294-DB95BDFF0EDB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October 2013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Nicola Favaro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91F27-2B74-4620-8734-4D5B00D230DF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53" descr="C:\ATENE\Zanta 5913 n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75" y="3143250"/>
            <a:ext cx="69850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71670" y="214290"/>
            <a:ext cx="6858048" cy="85725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5072098"/>
          </a:xfrm>
        </p:spPr>
        <p:txBody>
          <a:bodyPr>
            <a:normAutofit/>
          </a:bodyPr>
          <a:lstStyle>
            <a:lvl1pPr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it-IT"/>
              <a:t>October 2013 - JRC meeting</a:t>
            </a:r>
            <a:endParaRPr lang="it-IT" dirty="0"/>
          </a:p>
        </p:txBody>
      </p:sp>
      <p:sp>
        <p:nvSpPr>
          <p:cNvPr id="5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it-IT"/>
              <a:t>Nicola Favaro</a:t>
            </a:r>
            <a:endParaRPr lang="it-IT" dirty="0"/>
          </a:p>
        </p:txBody>
      </p:sp>
      <p:sp>
        <p:nvSpPr>
          <p:cNvPr id="6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eaLnBrk="1" hangingPunct="1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9C95BA4E-2277-4A27-AC4D-FC75F06FE83C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may 2014 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A0F26-A7E7-43E2-8A5B-066B6255A39E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may 2014 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B1C4984-3F73-4648-A163-962B35427349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may 2014 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7EB017B-49BF-4A2D-B8A8-FAF3DFC45AEA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may 2014 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C538602E-9D01-4180-A6BD-52DA82B4C478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B2691-EBFC-44FF-9B44-01B8CD820AF1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may 2014 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3C466669-20DC-4E76-8674-673C860BACB0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may 2014 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76543BDB-50FB-4D49-83BE-3C61598E4ABF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may 2014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E3A83E9A-4C80-4AAA-9469-2644F5156125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may 2014 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6758C14E-E553-48E9-9B8A-56D5DC351B31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may 2014 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92667E9F-0760-4BBF-9456-F72597C4820F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may 2014 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FD758F3B-4633-47E5-85FF-8F1D32DF3679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may 2014 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B7BB78BC-7769-402C-A233-C93E7B4A98C1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may 2014 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5414153B-AECE-4D20-8BF6-76D847817CF5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latin typeface="Arial" charset="0"/>
                <a:ea typeface="ＭＳ Ｐゴシック" pitchFamily="1" charset="-128"/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may 2014 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94F87C6B-E5EE-4A32-BE53-15BA0197C10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spd="slow" advClick="0" advTm="10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may 2014 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6261DAD9-DD09-463E-8CC4-F9D2E1676BEF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October 2013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Nicola Favaro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B2BC-8344-41DE-A07C-07784DE6D80B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may 2014 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B765E6A0-994E-493F-9328-10DA0C112266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may 2014 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3E74A530-2152-46BF-9AE4-46027048BA55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may 2014 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3748B1FA-EAF6-46CA-9168-ED74C21BE3FE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may 2014 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29B032E-F6DF-409B-8F0F-07BC7E90FDF4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may 2014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4B80FE51-1D65-424D-817A-118199BD4C4D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may 2014 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D7F1565F-3F86-4335-8D01-B3187907A587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may 2014 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4636EFA5-41F3-43C0-A7C7-38F81547DD55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may 2014 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C15B7332-16CB-44F5-9BC2-DCD7791F5BEE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may 2014 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7992A6A7-9B17-4D85-9549-3E6A52E04420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may 2014 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DEA7BD83-7CA9-49AF-B441-960C425917E9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October 2013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Nicola Favaro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A96F0-63FA-4BAC-80E5-EDD07E7F091A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latin typeface="Arial" charset="0"/>
                <a:ea typeface="ＭＳ Ｐゴシック" pitchFamily="1" charset="-128"/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may 2014 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DC4E69FC-1DEB-4D2C-9B8A-B6E05A18319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spd="slow"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October 2013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Nicola Favaro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962C8-F39B-46FE-92F2-2C5BAECFFB09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October 2013</a:t>
            </a: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Nicola Favaro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6459E-7080-4EB4-BD76-B6F31FBDDB44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October 2013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Nicola Favaro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44620-BFFE-4545-80CB-F527100AC018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October 2013</a:t>
            </a: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Nicola Favaro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12FC5-5B28-4840-940C-DF2AA3E29B3B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October 2013</a:t>
            </a: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Nicola Favaro</a:t>
            </a: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35836-9F9A-4F78-93DE-1B0CD6FE7CA7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3076" name="Segnaposto tito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3077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r>
              <a:rPr lang="it-IT"/>
              <a:t>Favaro Nicola</a:t>
            </a:r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916238" y="6308725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r>
              <a:rPr lang="it-IT"/>
              <a:t>SSV  Stazione Sperimentale del Vetro</a:t>
            </a:r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667625" y="6356350"/>
            <a:ext cx="1019175" cy="501650"/>
          </a:xfrm>
          <a:prstGeom prst="rect">
            <a:avLst/>
          </a:prstGeom>
        </p:spPr>
        <p:txBody>
          <a:bodyPr vert="horz" lIns="0" tIns="0" rIns="0" bIns="0" anchor="ctr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r>
              <a:rPr lang="it-IT"/>
              <a:t>Ottobre 2010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7" r:id="rId1"/>
    <p:sldLayoutId id="2147484818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" pitchFamily="2" charset="2"/>
        <a:buChar char="§"/>
        <a:defRPr sz="2600" kern="1200">
          <a:solidFill>
            <a:srgbClr val="03495C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§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§"/>
        <a:defRPr sz="21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" pitchFamily="2" charset="2"/>
        <a:buChar char="§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" pitchFamily="2" charset="2"/>
        <a:buChar char="§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4099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r>
              <a:rPr lang="it-IT"/>
              <a:t>October 2013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r>
              <a:rPr lang="it-IT"/>
              <a:t>Nicola Favaro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CCD90B7E-FDD1-4C56-903D-6CAA161ADA80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6" r:id="rId1"/>
    <p:sldLayoutId id="2147484807" r:id="rId2"/>
    <p:sldLayoutId id="2147484808" r:id="rId3"/>
    <p:sldLayoutId id="2147484809" r:id="rId4"/>
    <p:sldLayoutId id="2147484810" r:id="rId5"/>
    <p:sldLayoutId id="2147484811" r:id="rId6"/>
    <p:sldLayoutId id="2147484812" r:id="rId7"/>
    <p:sldLayoutId id="2147484813" r:id="rId8"/>
    <p:sldLayoutId id="2147484814" r:id="rId9"/>
    <p:sldLayoutId id="2147484815" r:id="rId10"/>
    <p:sldLayoutId id="2147484816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285750"/>
            <a:ext cx="16954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071688" y="214313"/>
            <a:ext cx="6858000" cy="928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smtClean="0"/>
              <a:t>MIGRAZIONI DA CONTENITORI IN VETRO SOTTOPOSTI A CALCOLO</a:t>
            </a:r>
            <a:endParaRPr lang="it-IT" dirty="0"/>
          </a:p>
        </p:txBody>
      </p:sp>
      <p:sp>
        <p:nvSpPr>
          <p:cNvPr id="5124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214313" y="1428750"/>
            <a:ext cx="87153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Sono stati mi</a:t>
            </a:r>
          </a:p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2"/>
          </p:nvPr>
        </p:nvSpPr>
        <p:spPr>
          <a:xfrm>
            <a:off x="214313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it-IT"/>
              <a:t>October 2013 - JRC meeting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3"/>
          </p:nvPr>
        </p:nvSpPr>
        <p:spPr>
          <a:xfrm>
            <a:off x="3071813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it-IT"/>
              <a:t>Nicola Favaro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4"/>
          </p:nvPr>
        </p:nvSpPr>
        <p:spPr>
          <a:xfrm>
            <a:off x="6786563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26ED318-A07F-4C95-9160-D85EF884D316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9" r:id="rId1"/>
    <p:sldLayoutId id="2147484820" r:id="rId2"/>
    <p:sldLayoutId id="2147484821" r:id="rId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614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r>
              <a:rPr lang="it-IT"/>
              <a:t>may 2014 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5AB20763-DA9A-46BA-B4E2-893181E3B518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2" r:id="rId1"/>
    <p:sldLayoutId id="2147484823" r:id="rId2"/>
    <p:sldLayoutId id="2147484824" r:id="rId3"/>
    <p:sldLayoutId id="2147484825" r:id="rId4"/>
    <p:sldLayoutId id="2147484826" r:id="rId5"/>
    <p:sldLayoutId id="2147484827" r:id="rId6"/>
    <p:sldLayoutId id="2147484828" r:id="rId7"/>
    <p:sldLayoutId id="2147484829" r:id="rId8"/>
    <p:sldLayoutId id="2147484830" r:id="rId9"/>
    <p:sldLayoutId id="2147484831" r:id="rId10"/>
    <p:sldLayoutId id="2147484832" r:id="rId11"/>
    <p:sldLayoutId id="2147484833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717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r>
              <a:rPr lang="it-IT"/>
              <a:t>may 2014 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FE0FA237-F063-4F00-9FD6-B1144F8B5256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4" r:id="rId1"/>
    <p:sldLayoutId id="2147484835" r:id="rId2"/>
    <p:sldLayoutId id="2147484836" r:id="rId3"/>
    <p:sldLayoutId id="2147484837" r:id="rId4"/>
    <p:sldLayoutId id="2147484838" r:id="rId5"/>
    <p:sldLayoutId id="2147484839" r:id="rId6"/>
    <p:sldLayoutId id="2147484840" r:id="rId7"/>
    <p:sldLayoutId id="2147484841" r:id="rId8"/>
    <p:sldLayoutId id="2147484842" r:id="rId9"/>
    <p:sldLayoutId id="2147484843" r:id="rId10"/>
    <p:sldLayoutId id="2147484844" r:id="rId11"/>
    <p:sldLayoutId id="2147484845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8.jpeg"/><Relationship Id="rId4" Type="http://schemas.openxmlformats.org/officeDocument/2006/relationships/diagramData" Target="../diagrams/data1.xml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.xls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nfavaro@spevetro.i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spevetro.i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hyperlink" Target="http://www.google.it/url?sa=i&amp;rct=j&amp;q=&amp;esrc=s&amp;frm=1&amp;source=images&amp;cd=&amp;cad=rja&amp;uact=8&amp;ved=0CAcQjRxqFQoTCPCv-pXn88gCFYTtFAodYwYOUg&amp;url=http://www.italymap.it/italy-map-regioni-italia/regioni-italia.html&amp;psig=AFQjCNGkvqCAzTByDZ7qvzsnMBd2Bl0pAA&amp;ust=1446624717884944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0825" y="1052513"/>
            <a:ext cx="8642350" cy="18462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i="1" dirty="0" smtClean="0"/>
              <a:t>CONTINUOS EMISSIONS MONITORING SYSTEM </a:t>
            </a:r>
            <a:br>
              <a:rPr lang="en-US" sz="2400" i="1" dirty="0" smtClean="0"/>
            </a:br>
            <a:r>
              <a:rPr lang="en-US" sz="2400" i="1" dirty="0" smtClean="0"/>
              <a:t>(CEM)</a:t>
            </a:r>
            <a:br>
              <a:rPr lang="en-US" sz="2400" i="1" dirty="0" smtClean="0"/>
            </a:br>
            <a:r>
              <a:rPr lang="en-US" sz="2400" i="1" dirty="0" smtClean="0"/>
              <a:t>THE “REGIONE LOMBARDIA” CASE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000" dirty="0" smtClean="0"/>
              <a:t>W</a:t>
            </a:r>
            <a:r>
              <a:rPr lang="en-US" sz="2000" cap="none" dirty="0" smtClean="0"/>
              <a:t>alter Battaglia; </a:t>
            </a:r>
            <a:r>
              <a:rPr lang="en-US" sz="2000" u="sng" cap="none" dirty="0" smtClean="0"/>
              <a:t>Nicola Favaro</a:t>
            </a:r>
            <a:endParaRPr lang="it-IT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652463" y="193675"/>
            <a:ext cx="83581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s-ES" sz="3600" b="1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179388" y="1412875"/>
            <a:ext cx="864076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smtClean="0">
                <a:solidFill>
                  <a:schemeClr val="tx1"/>
                </a:solidFill>
                <a:latin typeface="+mn-lt"/>
              </a:rPr>
              <a:t>ALCANCE:  </a:t>
            </a:r>
            <a:r>
              <a:rPr lang="es-ES" sz="2000" smtClean="0">
                <a:solidFill>
                  <a:schemeClr val="tx1"/>
                </a:solidFill>
                <a:latin typeface="+mn-lt"/>
              </a:rPr>
              <a:t>Hornos de vidrio con una capacidad de extraccion superior a 20t/dia, excluidos los hornos electricos.</a:t>
            </a:r>
          </a:p>
          <a:p>
            <a:pPr>
              <a:defRPr/>
            </a:pPr>
            <a:endParaRPr lang="es-ES" sz="2000" smtClean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r>
              <a:rPr lang="es-ES" sz="2000" b="1" smtClean="0">
                <a:solidFill>
                  <a:schemeClr val="tx1"/>
                </a:solidFill>
                <a:latin typeface="+mn-lt"/>
              </a:rPr>
              <a:t>PARAMETERS CONTROLLED:</a:t>
            </a:r>
            <a:endParaRPr lang="es-ES" sz="200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50825" y="2803525"/>
            <a:ext cx="3960813" cy="31700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 smtClean="0">
                <a:solidFill>
                  <a:schemeClr val="tx1"/>
                </a:solidFill>
                <a:latin typeface="+mn-lt"/>
              </a:rPr>
              <a:t>Principales contaminantes: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Óxido 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de 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nitrógeno 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(NOX)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Dióxido 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de azufre(SO2)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Partículas</a:t>
            </a:r>
            <a:endParaRPr lang="es-ES" sz="2000" dirty="0" smtClean="0">
              <a:solidFill>
                <a:schemeClr val="tx1"/>
              </a:solidFill>
              <a:latin typeface="+mn-lt"/>
            </a:endParaRPr>
          </a:p>
          <a:p>
            <a:pPr marL="177800" indent="-177800">
              <a:buFont typeface="Arial" pitchFamily="34" charset="0"/>
              <a:buChar char="•"/>
              <a:defRPr/>
            </a:pPr>
            <a:endParaRPr lang="es-ES" sz="2000" dirty="0" smtClean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r>
              <a:rPr lang="es-ES" sz="2000" b="1" dirty="0" smtClean="0">
                <a:solidFill>
                  <a:schemeClr val="tx1"/>
                </a:solidFill>
                <a:latin typeface="+mn-lt"/>
              </a:rPr>
              <a:t>Otros </a:t>
            </a:r>
            <a:r>
              <a:rPr lang="es-ES" sz="2000" b="1" dirty="0" err="1" smtClean="0">
                <a:solidFill>
                  <a:schemeClr val="tx1"/>
                </a:solidFill>
                <a:latin typeface="+mn-lt"/>
              </a:rPr>
              <a:t>parametros</a:t>
            </a:r>
            <a:r>
              <a:rPr lang="es-ES" sz="2000" b="1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Oxígeno 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(O2)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Temperatura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Presión </a:t>
            </a:r>
            <a:endParaRPr lang="es-ES" sz="2000" dirty="0" smtClean="0">
              <a:solidFill>
                <a:schemeClr val="tx1"/>
              </a:solidFill>
              <a:latin typeface="+mn-lt"/>
            </a:endParaRP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Humedad</a:t>
            </a:r>
            <a:endParaRPr lang="es-ES" sz="2000" dirty="0">
              <a:latin typeface="+mn-l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427984" y="2204864"/>
            <a:ext cx="457200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b="1" dirty="0" smtClean="0">
                <a:solidFill>
                  <a:schemeClr val="tx1"/>
                </a:solidFill>
                <a:latin typeface="+mn-lt"/>
              </a:rPr>
              <a:t>Parámetros de planta: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Consumo de combustible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Alimentación de materias primas (ON/OFF)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Generador (ON/OFF)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Planta de tratamiento de aire(ON/OFF)</a:t>
            </a:r>
            <a:endParaRPr lang="es-E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427984" y="4293096"/>
            <a:ext cx="4464496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dirty="0">
                <a:solidFill>
                  <a:schemeClr val="tx1"/>
                </a:solidFill>
                <a:latin typeface="+mn-lt"/>
              </a:rPr>
              <a:t>Caudal y la humedad puede medirse o calcularse sobre la base de un algoritmo codificado 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específicamente</a:t>
            </a:r>
            <a:endParaRPr lang="es-E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499992" y="5517232"/>
            <a:ext cx="439248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VLE: mg/Nm</a:t>
            </a:r>
            <a:r>
              <a:rPr lang="es-ES" sz="2000" baseline="30000" dirty="0" smtClean="0">
                <a:solidFill>
                  <a:schemeClr val="tx1"/>
                </a:solidFill>
                <a:latin typeface="+mn-lt"/>
              </a:rPr>
              <a:t>3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, referido 8 % O2 (media horaria) </a:t>
            </a:r>
            <a:endParaRPr lang="es-ES" sz="2000" dirty="0">
              <a:latin typeface="+mn-lt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2051050" y="188913"/>
            <a:ext cx="6858000" cy="857250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es-ES" sz="3200" b="1" cap="all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REGIONE LOMBARDIA</a:t>
            </a:r>
          </a:p>
          <a:p>
            <a:pPr eaLnBrk="0" hangingPunct="0">
              <a:defRPr/>
            </a:pPr>
            <a:r>
              <a:rPr lang="es-ES" sz="3200" b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Alcance y parametros</a:t>
            </a:r>
            <a:endParaRPr lang="es-ES" sz="3200" b="1" cap="all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contenuto 2"/>
          <p:cNvSpPr>
            <a:spLocks noGrp="1"/>
          </p:cNvSpPr>
          <p:nvPr>
            <p:ph idx="1"/>
          </p:nvPr>
        </p:nvSpPr>
        <p:spPr>
          <a:xfrm>
            <a:off x="214313" y="1428750"/>
            <a:ext cx="8715375" cy="5072063"/>
          </a:xfrm>
        </p:spPr>
        <p:txBody>
          <a:bodyPr>
            <a:normAutofit lnSpcReduction="10000"/>
          </a:bodyPr>
          <a:lstStyle/>
          <a:p>
            <a:r>
              <a:rPr lang="es-ES" sz="2800" dirty="0" smtClean="0"/>
              <a:t>Rango de operación</a:t>
            </a:r>
          </a:p>
          <a:p>
            <a:pPr lvl="1"/>
            <a:r>
              <a:rPr lang="es-ES" sz="2400" dirty="0" smtClean="0"/>
              <a:t>De  0 a max (VLE + Incertidumbre </a:t>
            </a:r>
            <a:r>
              <a:rPr lang="es-ES" sz="2400" dirty="0" smtClean="0"/>
              <a:t>o 2 </a:t>
            </a:r>
            <a:r>
              <a:rPr lang="es-ES" sz="2400" dirty="0" smtClean="0"/>
              <a:t>veces VLE)</a:t>
            </a:r>
          </a:p>
          <a:p>
            <a:pPr lvl="1"/>
            <a:r>
              <a:rPr lang="es-ES" sz="2400" dirty="0" smtClean="0"/>
              <a:t>Condiciones normales de emisión aproximadamente  50 % del rango de trabajo</a:t>
            </a:r>
          </a:p>
          <a:p>
            <a:pPr lvl="1"/>
            <a:r>
              <a:rPr lang="es-ES" sz="2400" dirty="0" smtClean="0"/>
              <a:t>Capacidad de operar también en condiciones no normales</a:t>
            </a:r>
          </a:p>
          <a:p>
            <a:pPr lvl="1"/>
            <a:r>
              <a:rPr lang="es-ES" sz="2400" dirty="0" smtClean="0"/>
              <a:t>Disponibilidad de la medición &gt; 95 %</a:t>
            </a:r>
          </a:p>
          <a:p>
            <a:pPr lvl="1"/>
            <a:r>
              <a:rPr lang="es-ES" sz="2400" dirty="0" smtClean="0"/>
              <a:t>Etc.</a:t>
            </a:r>
          </a:p>
          <a:p>
            <a:r>
              <a:rPr lang="es-ES" sz="2800" dirty="0" smtClean="0"/>
              <a:t>EN 14181cumplimiento</a:t>
            </a:r>
          </a:p>
          <a:p>
            <a:pPr lvl="1"/>
            <a:r>
              <a:rPr lang="es-ES" sz="2400" dirty="0" smtClean="0"/>
              <a:t>Certificado QAL1 </a:t>
            </a:r>
          </a:p>
          <a:p>
            <a:pPr lvl="1"/>
            <a:r>
              <a:rPr lang="es-ES" sz="2400" dirty="0" smtClean="0"/>
              <a:t>Cumplimiento test QAL2 </a:t>
            </a:r>
          </a:p>
          <a:p>
            <a:pPr lvl="1"/>
            <a:r>
              <a:rPr lang="es-ES" sz="2400" dirty="0" smtClean="0"/>
              <a:t>Cumplimiento anual AST  </a:t>
            </a:r>
          </a:p>
          <a:p>
            <a:pPr lvl="1"/>
            <a:r>
              <a:rPr lang="es-ES" sz="2400" dirty="0" smtClean="0"/>
              <a:t>QAL3</a:t>
            </a: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2863" y="4221163"/>
            <a:ext cx="3986212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2051050" y="188913"/>
            <a:ext cx="6913563" cy="857250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es-ES" sz="3200" b="1" cap="all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REGIONE LOMBARDIA</a:t>
            </a:r>
          </a:p>
          <a:p>
            <a:pPr eaLnBrk="0" hangingPunct="0">
              <a:defRPr/>
            </a:pPr>
            <a:r>
              <a:rPr lang="es-ES" sz="3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Requisitos generales instrumentación</a:t>
            </a:r>
            <a:endParaRPr lang="es-ES" sz="32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250825" y="1435100"/>
          <a:ext cx="8715436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1728192"/>
                <a:gridCol w="4824536"/>
                <a:gridCol w="1370620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Procedure</a:t>
                      </a:r>
                      <a:endParaRPr lang="it-IT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Activity </a:t>
                      </a:r>
                      <a:r>
                        <a:rPr lang="it-IT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Priority</a:t>
                      </a:r>
                      <a:endParaRPr lang="it-IT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Timescales of  EN 14181 </a:t>
                      </a:r>
                      <a:r>
                        <a:rPr lang="it-IT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Procedures</a:t>
                      </a:r>
                      <a:endParaRPr lang="it-IT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Responsibility</a:t>
                      </a:r>
                      <a:endParaRPr lang="it-IT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chemeClr val="tx1"/>
                          </a:solidFill>
                        </a:rPr>
                        <a:t>QAL1</a:t>
                      </a:r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7DE4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Selection of an appropriate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CEMS (Certificate QAL1)</a:t>
                      </a:r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7DE4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Before an AMS can be installed on site</a:t>
                      </a:r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7DE4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solidFill>
                            <a:schemeClr val="tx1"/>
                          </a:solidFill>
                        </a:rPr>
                        <a:t>Manufacturer</a:t>
                      </a:r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7DE4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QAL2</a:t>
                      </a:r>
                      <a:endParaRPr lang="it-IT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Installation and calibration of the CEMS and verifies if the CEMS meets the measurement </a:t>
                      </a:r>
                      <a:r>
                        <a:rPr lang="it-IT" sz="1600" dirty="0" err="1" smtClean="0"/>
                        <a:t>uncertainty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requirements</a:t>
                      </a:r>
                      <a:r>
                        <a:rPr lang="it-IT" sz="1600" dirty="0" smtClean="0"/>
                        <a:t>, once </a:t>
                      </a:r>
                      <a:r>
                        <a:rPr lang="it-IT" sz="1600" dirty="0" err="1" smtClean="0"/>
                        <a:t>installed</a:t>
                      </a:r>
                      <a:endParaRPr lang="en-US" sz="1600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just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Within 6 months 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fter installation of a new CEMS;</a:t>
                      </a:r>
                    </a:p>
                    <a:p>
                      <a:pPr marL="177800" indent="-177800" algn="just">
                        <a:buFont typeface="Arial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 least every three/ five years depending on the </a:t>
                      </a:r>
                      <a:r>
                        <a:rPr lang="it-IT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Plant</a:t>
                      </a:r>
                      <a:r>
                        <a:rPr lang="it-I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177800" indent="-177800" algn="just">
                        <a:buFont typeface="Arial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If a QAL3 evaluation demonstrates a need for a QAL2;</a:t>
                      </a:r>
                    </a:p>
                    <a:p>
                      <a:pPr marL="177800" indent="-177800" algn="just">
                        <a:buFont typeface="Arial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If there is a significant changes, upgrades or repairs to the CEMS which will influence and change the results significantly;</a:t>
                      </a:r>
                    </a:p>
                    <a:p>
                      <a:pPr marL="177800" indent="-177800" algn="just">
                        <a:buFont typeface="Arial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Whenever there is a significant change in plant operation which changes the </a:t>
                      </a:r>
                      <a:r>
                        <a:rPr lang="it-I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emissions.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just">
                        <a:buFont typeface="Arial" pitchFamily="34" charset="0"/>
                        <a:buNone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Operator</a:t>
                      </a:r>
                    </a:p>
                    <a:p>
                      <a:pPr marL="177800" indent="-177800" algn="just">
                        <a:buFont typeface="Arial" pitchFamily="34" charset="0"/>
                        <a:buNone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(Laboratory)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QAL3</a:t>
                      </a:r>
                      <a:endParaRPr lang="it-IT" sz="1600" dirty="0"/>
                    </a:p>
                  </a:txBody>
                  <a:tcPr>
                    <a:solidFill>
                      <a:srgbClr val="97DE4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 ongoing quality control </a:t>
                      </a:r>
                      <a:endParaRPr lang="it-IT" sz="1600" dirty="0"/>
                    </a:p>
                  </a:txBody>
                  <a:tcPr>
                    <a:solidFill>
                      <a:srgbClr val="97DE4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Continuously from installation. It is advisable to apply the QAL3 procedure before QAL2 </a:t>
                      </a:r>
                      <a:r>
                        <a:rPr lang="it-IT" sz="1600" dirty="0" err="1" smtClean="0"/>
                        <a:t>tests</a:t>
                      </a:r>
                      <a:endParaRPr lang="it-IT" sz="1600" dirty="0"/>
                    </a:p>
                  </a:txBody>
                  <a:tcPr>
                    <a:solidFill>
                      <a:srgbClr val="97DE4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Operator</a:t>
                      </a:r>
                      <a:endParaRPr lang="it-IT" sz="1600" dirty="0"/>
                    </a:p>
                  </a:txBody>
                  <a:tcPr>
                    <a:solidFill>
                      <a:srgbClr val="97DE4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AST</a:t>
                      </a:r>
                      <a:endParaRPr lang="it-IT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Regular checks of the calibration QAL2</a:t>
                      </a:r>
                      <a:endParaRPr lang="it-IT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Annually</a:t>
                      </a:r>
                      <a:endParaRPr lang="it-IT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Operator (Laboratory)</a:t>
                      </a:r>
                    </a:p>
                    <a:p>
                      <a:endParaRPr lang="it-IT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8" name="Titolo 1"/>
          <p:cNvSpPr txBox="1">
            <a:spLocks/>
          </p:cNvSpPr>
          <p:nvPr/>
        </p:nvSpPr>
        <p:spPr>
          <a:xfrm>
            <a:off x="2051050" y="188913"/>
            <a:ext cx="6913563" cy="857250"/>
          </a:xfrm>
          <a:prstGeom prst="rect">
            <a:avLst/>
          </a:prstGeom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IE" sz="3200" b="1" cap="all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Control de </a:t>
            </a:r>
            <a:r>
              <a:rPr lang="en-IE" sz="3200" b="1" cap="all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calidad</a:t>
            </a:r>
            <a:r>
              <a:rPr lang="en-IE" sz="3200" b="1" cap="all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standard</a:t>
            </a:r>
            <a:endParaRPr lang="it-IT" sz="3200" b="1" cap="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3" descr="scrivere : Persona in possesso di una matita, rendering 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3933825"/>
            <a:ext cx="13843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o 10"/>
          <p:cNvGrpSpPr/>
          <p:nvPr/>
        </p:nvGrpSpPr>
        <p:grpSpPr>
          <a:xfrm>
            <a:off x="2339752" y="3717032"/>
            <a:ext cx="1294854" cy="1224663"/>
            <a:chOff x="2808313" y="492145"/>
            <a:chExt cx="1632682" cy="1606139"/>
          </a:xfrm>
          <a:solidFill>
            <a:srgbClr val="C2DF11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Ovale 11"/>
            <p:cNvSpPr/>
            <p:nvPr/>
          </p:nvSpPr>
          <p:spPr>
            <a:xfrm>
              <a:off x="2808313" y="492145"/>
              <a:ext cx="1632682" cy="1606139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e 4"/>
            <p:cNvSpPr/>
            <p:nvPr/>
          </p:nvSpPr>
          <p:spPr>
            <a:xfrm>
              <a:off x="3134849" y="837064"/>
              <a:ext cx="979609" cy="92308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>
                <a:defRPr/>
              </a:pPr>
              <a:r>
                <a:rPr lang="it-IT" sz="1000" b="1" i="1" dirty="0">
                  <a:solidFill>
                    <a:srgbClr val="000000"/>
                  </a:solidFill>
                </a:rPr>
                <a:t>Periodic </a:t>
              </a:r>
              <a:r>
                <a:rPr lang="it-IT" sz="1000" b="1" i="1" dirty="0" err="1">
                  <a:solidFill>
                    <a:srgbClr val="000000"/>
                  </a:solidFill>
                </a:rPr>
                <a:t>maintenance</a:t>
              </a:r>
              <a:endParaRPr lang="it-IT" sz="1000" b="1" i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uppo 7"/>
          <p:cNvGrpSpPr/>
          <p:nvPr/>
        </p:nvGrpSpPr>
        <p:grpSpPr>
          <a:xfrm>
            <a:off x="3100733" y="2623306"/>
            <a:ext cx="1255243" cy="1237742"/>
            <a:chOff x="2728314" y="576063"/>
            <a:chExt cx="1551049" cy="1522223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Ovale 20"/>
            <p:cNvSpPr/>
            <p:nvPr/>
          </p:nvSpPr>
          <p:spPr>
            <a:xfrm>
              <a:off x="2728314" y="576063"/>
              <a:ext cx="1551049" cy="1522223"/>
            </a:xfrm>
            <a:prstGeom prst="ellipse">
              <a:avLst/>
            </a:prstGeom>
            <a:solidFill>
              <a:srgbClr val="F9EA77"/>
            </a:solidFill>
            <a:ln>
              <a:solidFill>
                <a:schemeClr val="accent4"/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e 4"/>
            <p:cNvSpPr/>
            <p:nvPr/>
          </p:nvSpPr>
          <p:spPr>
            <a:xfrm>
              <a:off x="2995245" y="930296"/>
              <a:ext cx="1014658" cy="869902"/>
            </a:xfrm>
            <a:prstGeom prst="rect">
              <a:avLst/>
            </a:prstGeom>
            <a:solidFill>
              <a:srgbClr val="F9EA77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>
                <a:defRPr/>
              </a:pPr>
              <a:r>
                <a:rPr lang="en-US" sz="1000" b="1" i="1" dirty="0">
                  <a:solidFill>
                    <a:srgbClr val="000000"/>
                  </a:solidFill>
                </a:rPr>
                <a:t>Annual Calibration and audit (EN 14181</a:t>
              </a:r>
              <a:r>
                <a:rPr lang="en-US" sz="1200" b="1" i="1" dirty="0">
                  <a:solidFill>
                    <a:srgbClr val="000000"/>
                  </a:solidFill>
                </a:rPr>
                <a:t>)</a:t>
              </a:r>
              <a:endParaRPr lang="it-IT" sz="1200" b="1" i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uppo 7"/>
          <p:cNvGrpSpPr/>
          <p:nvPr/>
        </p:nvGrpSpPr>
        <p:grpSpPr>
          <a:xfrm>
            <a:off x="1475656" y="2643937"/>
            <a:ext cx="1348101" cy="1289119"/>
            <a:chOff x="2808314" y="576063"/>
            <a:chExt cx="1551049" cy="1522223"/>
          </a:xfrm>
          <a:solidFill>
            <a:srgbClr val="FFFF0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Ovale 17"/>
            <p:cNvSpPr/>
            <p:nvPr/>
          </p:nvSpPr>
          <p:spPr>
            <a:xfrm>
              <a:off x="2808314" y="576063"/>
              <a:ext cx="1551049" cy="1522223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e 4"/>
            <p:cNvSpPr/>
            <p:nvPr/>
          </p:nvSpPr>
          <p:spPr>
            <a:xfrm>
              <a:off x="3096345" y="864095"/>
              <a:ext cx="963862" cy="93610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>
                <a:defRPr/>
              </a:pPr>
              <a:r>
                <a:rPr lang="en-US" sz="1000" b="1" i="1" dirty="0">
                  <a:solidFill>
                    <a:srgbClr val="000000"/>
                  </a:solidFill>
                </a:rPr>
                <a:t>Management of failures and exceeds the ELV</a:t>
              </a:r>
              <a:endParaRPr lang="it-IT" sz="1000" b="1" i="1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7" name="Diagramma 6"/>
          <p:cNvGraphicFramePr/>
          <p:nvPr/>
        </p:nvGraphicFramePr>
        <p:xfrm>
          <a:off x="319087" y="1988840"/>
          <a:ext cx="799288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5" name="Gruppo 7"/>
          <p:cNvGrpSpPr/>
          <p:nvPr/>
        </p:nvGrpSpPr>
        <p:grpSpPr>
          <a:xfrm>
            <a:off x="3707904" y="1484784"/>
            <a:ext cx="1283358" cy="1229160"/>
            <a:chOff x="2808314" y="576063"/>
            <a:chExt cx="1551049" cy="1522223"/>
          </a:xfrm>
          <a:solidFill>
            <a:srgbClr val="FFFF0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7" name="Ovale 26"/>
            <p:cNvSpPr/>
            <p:nvPr/>
          </p:nvSpPr>
          <p:spPr>
            <a:xfrm>
              <a:off x="2808314" y="576063"/>
              <a:ext cx="1551049" cy="1522223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28" name="Ovale 4"/>
            <p:cNvSpPr/>
            <p:nvPr/>
          </p:nvSpPr>
          <p:spPr>
            <a:xfrm>
              <a:off x="3096345" y="864095"/>
              <a:ext cx="963862" cy="93610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>
                <a:defRPr/>
              </a:pPr>
              <a:r>
                <a:rPr lang="it-IT" sz="1000" b="1" i="1" dirty="0">
                  <a:solidFill>
                    <a:schemeClr val="tx1"/>
                  </a:solidFill>
                </a:rPr>
                <a:t>Weekly </a:t>
              </a:r>
              <a:r>
                <a:rPr lang="it-IT" sz="1000" b="1" i="1" dirty="0" err="1">
                  <a:solidFill>
                    <a:schemeClr val="tx1"/>
                  </a:solidFill>
                </a:rPr>
                <a:t>automatic</a:t>
              </a:r>
              <a:r>
                <a:rPr lang="it-IT" sz="1000" b="1" i="1" dirty="0">
                  <a:solidFill>
                    <a:schemeClr val="tx1"/>
                  </a:solidFill>
                </a:rPr>
                <a:t> and/ </a:t>
              </a:r>
              <a:r>
                <a:rPr lang="it-IT" sz="1000" b="1" i="1" dirty="0" err="1">
                  <a:solidFill>
                    <a:schemeClr val="tx1"/>
                  </a:solidFill>
                </a:rPr>
                <a:t>manual</a:t>
              </a:r>
              <a:r>
                <a:rPr lang="it-IT" sz="1000" b="1" i="1" dirty="0">
                  <a:solidFill>
                    <a:schemeClr val="tx1"/>
                  </a:solidFill>
                </a:rPr>
                <a:t> </a:t>
              </a:r>
              <a:r>
                <a:rPr lang="it-IT" sz="1000" b="1" i="1" dirty="0" err="1">
                  <a:solidFill>
                    <a:schemeClr val="tx1"/>
                  </a:solidFill>
                </a:rPr>
                <a:t>calibration</a:t>
              </a:r>
              <a:endParaRPr lang="it-IT" sz="1000" b="1" i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uppo 7"/>
          <p:cNvGrpSpPr/>
          <p:nvPr/>
        </p:nvGrpSpPr>
        <p:grpSpPr>
          <a:xfrm>
            <a:off x="2352538" y="1556792"/>
            <a:ext cx="1283358" cy="1229160"/>
            <a:chOff x="2823767" y="582285"/>
            <a:chExt cx="1551049" cy="1522223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Ovale 8"/>
            <p:cNvSpPr/>
            <p:nvPr/>
          </p:nvSpPr>
          <p:spPr>
            <a:xfrm>
              <a:off x="2823767" y="582285"/>
              <a:ext cx="1551049" cy="1522223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e 4"/>
            <p:cNvSpPr/>
            <p:nvPr/>
          </p:nvSpPr>
          <p:spPr>
            <a:xfrm>
              <a:off x="3096346" y="894653"/>
              <a:ext cx="930359" cy="84692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000" b="1" i="1" dirty="0">
                  <a:solidFill>
                    <a:schemeClr val="tx1"/>
                  </a:solidFill>
                </a:rPr>
                <a:t>Audit (periodic </a:t>
              </a:r>
              <a:r>
                <a:rPr lang="it-IT" sz="1000" b="1" i="1" dirty="0" err="1">
                  <a:solidFill>
                    <a:schemeClr val="tx1"/>
                  </a:solidFill>
                </a:rPr>
                <a:t>checks</a:t>
              </a:r>
              <a:r>
                <a:rPr lang="it-IT" sz="1000" b="1" i="1" dirty="0">
                  <a:solidFill>
                    <a:schemeClr val="tx1"/>
                  </a:solidFill>
                </a:rPr>
                <a:t>) and </a:t>
              </a:r>
              <a:r>
                <a:rPr lang="it-IT" sz="1000" b="1" i="1" dirty="0" err="1">
                  <a:solidFill>
                    <a:schemeClr val="tx1"/>
                  </a:solidFill>
                </a:rPr>
                <a:t>reports</a:t>
              </a:r>
              <a:endParaRPr lang="it-IT" sz="1000" b="1" i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uppo 23"/>
          <p:cNvGrpSpPr>
            <a:grpSpLocks/>
          </p:cNvGrpSpPr>
          <p:nvPr/>
        </p:nvGrpSpPr>
        <p:grpSpPr bwMode="auto">
          <a:xfrm>
            <a:off x="5359400" y="2276475"/>
            <a:ext cx="3316288" cy="3829050"/>
            <a:chOff x="5508625" y="2852738"/>
            <a:chExt cx="3316288" cy="3829050"/>
          </a:xfrm>
        </p:grpSpPr>
        <p:pic>
          <p:nvPicPr>
            <p:cNvPr id="48143" name="Picture 1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508625" y="2852738"/>
              <a:ext cx="3316288" cy="3829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ttangolo 25"/>
            <p:cNvSpPr/>
            <p:nvPr/>
          </p:nvSpPr>
          <p:spPr>
            <a:xfrm rot="279874">
              <a:off x="6246199" y="4131452"/>
              <a:ext cx="2304256" cy="8118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isometricOffAxis1Right"/>
                <a:lightRig rig="threePt" dir="t"/>
              </a:scene3d>
            </a:bodyPr>
            <a:lstStyle/>
            <a:p>
              <a:pPr algn="ctr">
                <a:defRPr/>
              </a:pPr>
              <a:r>
                <a:rPr lang="it-IT" dirty="0">
                  <a:solidFill>
                    <a:srgbClr val="000000"/>
                  </a:solidFill>
                </a:rPr>
                <a:t>CEMS Management </a:t>
              </a:r>
              <a:r>
                <a:rPr lang="it-IT" dirty="0" err="1">
                  <a:solidFill>
                    <a:srgbClr val="000000"/>
                  </a:solidFill>
                </a:rPr>
                <a:t>Manual</a:t>
              </a:r>
              <a:endParaRPr lang="it-IT" dirty="0">
                <a:solidFill>
                  <a:srgbClr val="000000"/>
                </a:solidFill>
              </a:endParaRPr>
            </a:p>
          </p:txBody>
        </p:sp>
      </p:grpSp>
      <p:pic>
        <p:nvPicPr>
          <p:cNvPr id="48138" name="Picture 19" descr="scrivere : 3d persona bianco con notepad a spirale bianco e una matita. Immagine 3D. Isolato sfondo bianco.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40650" y="333375"/>
            <a:ext cx="109537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Freccia curva 45"/>
          <p:cNvSpPr/>
          <p:nvPr/>
        </p:nvSpPr>
        <p:spPr bwMode="auto">
          <a:xfrm rot="10800000" flipH="1">
            <a:off x="2839218" y="5157192"/>
            <a:ext cx="2305050" cy="647700"/>
          </a:xfrm>
          <a:prstGeom prst="bentArrow">
            <a:avLst>
              <a:gd name="adj1" fmla="val 25000"/>
              <a:gd name="adj2" fmla="val 25777"/>
              <a:gd name="adj3" fmla="val 25000"/>
              <a:gd name="adj4" fmla="val 4375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Titolo 1"/>
          <p:cNvSpPr txBox="1">
            <a:spLocks/>
          </p:cNvSpPr>
          <p:nvPr/>
        </p:nvSpPr>
        <p:spPr>
          <a:xfrm>
            <a:off x="2051050" y="188913"/>
            <a:ext cx="6913563" cy="857250"/>
          </a:xfrm>
          <a:prstGeom prst="rect">
            <a:avLst/>
          </a:prstGeom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IE" sz="3200" b="1" cap="all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GESTION </a:t>
            </a:r>
            <a:r>
              <a:rPr lang="en-IE" sz="3200" b="1" cap="all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</a:t>
            </a:r>
            <a:endParaRPr lang="it-IT" sz="3200" b="1" cap="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652463" y="193675"/>
            <a:ext cx="83581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s-ES" sz="3600" b="1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Gruppo 13"/>
          <p:cNvGrpSpPr/>
          <p:nvPr/>
        </p:nvGrpSpPr>
        <p:grpSpPr bwMode="auto">
          <a:xfrm>
            <a:off x="323528" y="1628800"/>
            <a:ext cx="7920880" cy="4896544"/>
            <a:chOff x="968243" y="2952324"/>
            <a:chExt cx="6296822" cy="128884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Elaborazione alternativa 10"/>
            <p:cNvSpPr/>
            <p:nvPr/>
          </p:nvSpPr>
          <p:spPr>
            <a:xfrm rot="5400000">
              <a:off x="3472229" y="448338"/>
              <a:ext cx="1288849" cy="6296822"/>
            </a:xfrm>
            <a:prstGeom prst="flowChartAlternateProcess">
              <a:avLst/>
            </a:prstGeom>
            <a:ln>
              <a:solidFill>
                <a:srgbClr val="008000"/>
              </a:solidFill>
            </a:ln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-9933876"/>
                <a:satOff val="39811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Elaborazione alternativa 4"/>
            <p:cNvSpPr/>
            <p:nvPr/>
          </p:nvSpPr>
          <p:spPr>
            <a:xfrm>
              <a:off x="1139975" y="3009185"/>
              <a:ext cx="6067847" cy="1097908"/>
            </a:xfrm>
            <a:prstGeom prst="rect">
              <a:avLst/>
            </a:prstGeom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9568" tIns="8890" rIns="8890" bIns="8890" spcCol="1270"/>
            <a:lstStyle/>
            <a:p>
              <a:pPr marL="0" lvl="1" algn="just" defTabSz="3556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s-ES" sz="2400" dirty="0" smtClean="0">
                  <a:solidFill>
                    <a:schemeClr val="tx1"/>
                  </a:solidFill>
                  <a:cs typeface="Arial" charset="0"/>
                </a:rPr>
                <a:t>Necesidad de considerar la complejidad del proceso, en particular:</a:t>
              </a:r>
            </a:p>
            <a:p>
              <a:pPr marL="177800" lvl="1" indent="-177800" algn="just" defTabSz="355600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r>
                <a:rPr lang="es-ES" sz="2400" dirty="0" smtClean="0">
                  <a:solidFill>
                    <a:schemeClr val="tx1"/>
                  </a:solidFill>
                  <a:cs typeface="Arial" charset="0"/>
                </a:rPr>
                <a:t>Vida útil  (más de 10 años)</a:t>
              </a:r>
            </a:p>
            <a:p>
              <a:pPr marL="177800" lvl="1" indent="-177800" algn="just" defTabSz="355600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r>
                <a:rPr lang="es-ES" sz="2400" dirty="0" smtClean="0">
                  <a:solidFill>
                    <a:schemeClr val="tx1"/>
                  </a:solidFill>
                  <a:cs typeface="Arial" charset="0"/>
                </a:rPr>
                <a:t>Proceso continuo</a:t>
              </a:r>
            </a:p>
            <a:p>
              <a:pPr marL="177800" lvl="1" indent="-177800" algn="just" defTabSz="355600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r>
                <a:rPr lang="es-ES" sz="2400" dirty="0" smtClean="0">
                  <a:solidFill>
                    <a:schemeClr val="tx1"/>
                  </a:solidFill>
                  <a:cs typeface="Arial" charset="0"/>
                </a:rPr>
                <a:t>Imposibilidad de parar el proceso</a:t>
              </a:r>
            </a:p>
            <a:p>
              <a:pPr marL="177800" lvl="1" indent="-177800" algn="just" defTabSz="355600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r>
                <a:rPr lang="es-ES" sz="2400" dirty="0" smtClean="0">
                  <a:solidFill>
                    <a:schemeClr val="tx1"/>
                  </a:solidFill>
                  <a:cs typeface="Arial" charset="0"/>
                </a:rPr>
                <a:t>Necesidad de realizar el mantenimiento ordinario con el proceso en marcha.</a:t>
              </a:r>
            </a:p>
            <a:p>
              <a:pPr marL="177800" lvl="1" indent="-177800" algn="just" defTabSz="355600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r>
                <a:rPr lang="es-ES" sz="2400" dirty="0" smtClean="0">
                  <a:solidFill>
                    <a:schemeClr val="tx1"/>
                  </a:solidFill>
                  <a:cs typeface="Arial" charset="0"/>
                </a:rPr>
                <a:t>Los mantenimientos extraordinarios en general no pueden proveerse</a:t>
              </a:r>
            </a:p>
            <a:p>
              <a:pPr marL="177800" lvl="1" indent="-177800" algn="just" defTabSz="355600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r>
                <a:rPr lang="es-ES" sz="2400" dirty="0" smtClean="0">
                  <a:solidFill>
                    <a:schemeClr val="tx1"/>
                  </a:solidFill>
                  <a:cs typeface="Arial" charset="0"/>
                </a:rPr>
                <a:t>Las emisiones generadas condicionadas por distintos parámetros.</a:t>
              </a:r>
            </a:p>
            <a:p>
              <a:pPr marL="177800" lvl="1" indent="-177800" algn="just" defTabSz="355600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endParaRPr lang="es-ES" sz="2400" dirty="0">
                <a:solidFill>
                  <a:srgbClr val="FF0000"/>
                </a:solidFill>
                <a:cs typeface="Arial" charset="0"/>
              </a:endParaRPr>
            </a:p>
          </p:txBody>
        </p:sp>
      </p:grpSp>
      <p:sp>
        <p:nvSpPr>
          <p:cNvPr id="9" name="Titolo 1"/>
          <p:cNvSpPr txBox="1">
            <a:spLocks/>
          </p:cNvSpPr>
          <p:nvPr/>
        </p:nvSpPr>
        <p:spPr>
          <a:xfrm>
            <a:off x="2051720" y="404664"/>
            <a:ext cx="6913563" cy="857250"/>
          </a:xfrm>
          <a:prstGeom prst="rect">
            <a:avLst/>
          </a:prstGeom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s-ES" sz="3200" b="1" cap="all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REGIONE LOMBARDIA</a:t>
            </a:r>
          </a:p>
          <a:p>
            <a:pPr>
              <a:spcBef>
                <a:spcPts val="0"/>
              </a:spcBef>
              <a:defRPr/>
            </a:pPr>
            <a:r>
              <a:rPr lang="es-ES" sz="3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 para </a:t>
            </a:r>
            <a:r>
              <a:rPr lang="es-ES" sz="3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industria </a:t>
            </a:r>
          </a:p>
          <a:p>
            <a:pPr>
              <a:spcBef>
                <a:spcPts val="0"/>
              </a:spcBef>
              <a:defRPr/>
            </a:pPr>
            <a:r>
              <a:rPr lang="es-ES" sz="3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del vidrio</a:t>
            </a:r>
            <a:endParaRPr lang="es-ES" sz="32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9157" name="Picture 4" descr="Melting and form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5963" y="0"/>
            <a:ext cx="2078037" cy="1344613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2124075" y="333375"/>
            <a:ext cx="68151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GB" sz="32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ELV COMPLIANCE</a:t>
            </a:r>
            <a:endParaRPr lang="en-GB" sz="40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Gruppo 13"/>
          <p:cNvGrpSpPr/>
          <p:nvPr/>
        </p:nvGrpSpPr>
        <p:grpSpPr bwMode="auto">
          <a:xfrm>
            <a:off x="179388" y="1123950"/>
            <a:ext cx="8785225" cy="5761038"/>
            <a:chOff x="968243" y="2935798"/>
            <a:chExt cx="6296822" cy="132206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Elaborazione alternativa 15"/>
            <p:cNvSpPr/>
            <p:nvPr/>
          </p:nvSpPr>
          <p:spPr>
            <a:xfrm rot="5400000">
              <a:off x="3472229" y="448338"/>
              <a:ext cx="1288849" cy="6296822"/>
            </a:xfrm>
            <a:prstGeom prst="flowChartAlternateProcess">
              <a:avLst/>
            </a:prstGeom>
            <a:ln>
              <a:solidFill>
                <a:srgbClr val="008000"/>
              </a:solidFill>
            </a:ln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-9933876"/>
                <a:satOff val="39811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Elaborazione alternativa 4"/>
            <p:cNvSpPr/>
            <p:nvPr/>
          </p:nvSpPr>
          <p:spPr>
            <a:xfrm>
              <a:off x="1031159" y="2935798"/>
              <a:ext cx="6170992" cy="1322066"/>
            </a:xfrm>
            <a:prstGeom prst="rect">
              <a:avLst/>
            </a:prstGeom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9568" tIns="8890" rIns="8890" bIns="8890" spcCol="1270"/>
            <a:lstStyle/>
            <a:p>
              <a:pPr marL="114300" lvl="1" indent="-114300" defTabSz="622300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it-IT" sz="1400" b="1" u="sng" dirty="0">
                <a:solidFill>
                  <a:srgbClr val="000000"/>
                </a:solidFill>
              </a:endParaRPr>
            </a:p>
            <a:p>
              <a:pPr marL="114300" lvl="1" indent="-114300" algn="ctr" defTabSz="6223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it-IT" sz="2000" b="1" u="sng" dirty="0" err="1">
                  <a:solidFill>
                    <a:srgbClr val="000000"/>
                  </a:solidFill>
                </a:rPr>
                <a:t>Regional</a:t>
              </a:r>
              <a:r>
                <a:rPr lang="it-IT" sz="2000" b="1" u="sng" dirty="0">
                  <a:solidFill>
                    <a:srgbClr val="000000"/>
                  </a:solidFill>
                </a:rPr>
                <a:t> </a:t>
              </a:r>
              <a:r>
                <a:rPr lang="it-IT" sz="2000" b="1" u="sng" dirty="0" err="1">
                  <a:solidFill>
                    <a:srgbClr val="000000"/>
                  </a:solidFill>
                </a:rPr>
                <a:t>Regulation</a:t>
              </a:r>
              <a:endParaRPr lang="it-IT" sz="2000" b="1" u="sng" dirty="0">
                <a:solidFill>
                  <a:srgbClr val="000000"/>
                </a:solidFill>
              </a:endParaRPr>
            </a:p>
            <a:p>
              <a:pPr marL="114300" lvl="1" indent="-114300" algn="ctr" defTabSz="6223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it-IT" sz="2000" b="1" dirty="0" err="1">
                  <a:solidFill>
                    <a:srgbClr val="000000"/>
                  </a:solidFill>
                </a:rPr>
                <a:t>D.d.u.o.</a:t>
              </a:r>
              <a:r>
                <a:rPr lang="it-IT" sz="2000" b="1" dirty="0">
                  <a:solidFill>
                    <a:srgbClr val="000000"/>
                  </a:solidFill>
                </a:rPr>
                <a:t> 20 dicembre 2010 – n.13310 e smi</a:t>
              </a:r>
            </a:p>
            <a:p>
              <a:pPr marL="0" lvl="1" indent="-114300" defTabSz="622300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en-US" sz="1400" dirty="0"/>
            </a:p>
            <a:p>
              <a:pPr marL="0" lvl="1" indent="-114300" defTabSz="622300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en-US" sz="1400" dirty="0"/>
            </a:p>
            <a:p>
              <a:pPr marL="0" lvl="1" indent="-114300" defTabSz="622300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en-US" sz="1400" dirty="0"/>
            </a:p>
            <a:p>
              <a:pPr marL="0" lvl="1" indent="-114300" defTabSz="622300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en-US" sz="1400" dirty="0"/>
            </a:p>
            <a:p>
              <a:pPr marL="0" lvl="1" indent="-114300" defTabSz="622300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en-US" sz="1400" dirty="0"/>
            </a:p>
            <a:p>
              <a:pPr marL="0" lvl="1" indent="-114300" defTabSz="622300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en-US" sz="1400" dirty="0"/>
            </a:p>
            <a:p>
              <a:pPr marL="0" lvl="1" indent="-114300" defTabSz="622300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en-US" sz="1400" dirty="0"/>
            </a:p>
            <a:p>
              <a:pPr marL="0" lvl="1" indent="-114300" defTabSz="622300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en-US" sz="1400" dirty="0"/>
            </a:p>
            <a:p>
              <a:pPr marL="0" lvl="1" indent="-114300" defTabSz="622300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en-US" sz="1400" dirty="0"/>
            </a:p>
            <a:p>
              <a:pPr marL="0" lvl="1" indent="-114300" defTabSz="622300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en-US" sz="1400" dirty="0"/>
            </a:p>
            <a:p>
              <a:pPr marL="0" lvl="1" indent="-114300" defTabSz="622300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en-US" sz="1400" dirty="0"/>
            </a:p>
            <a:p>
              <a:pPr marL="0" lvl="1" indent="-114300" defTabSz="622300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en-US" sz="1400" dirty="0"/>
            </a:p>
            <a:p>
              <a:pPr marL="0" lvl="1" indent="-114300" defTabSz="622300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en-US" sz="1400" dirty="0"/>
            </a:p>
            <a:p>
              <a:pPr marL="0" lvl="1" indent="-114300" defTabSz="622300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en-US" sz="1400" dirty="0"/>
            </a:p>
            <a:p>
              <a:pPr marL="0" lvl="1" indent="-114300" defTabSz="622300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en-US" sz="1400" dirty="0"/>
            </a:p>
            <a:p>
              <a:pPr marL="0" lvl="1" indent="-114300" defTabSz="62230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defRPr/>
              </a:pPr>
              <a:endParaRPr lang="en-US" sz="1400" dirty="0"/>
            </a:p>
            <a:p>
              <a:pPr marL="0" lvl="1" indent="-114300" defTabSz="62230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defRPr/>
              </a:pPr>
              <a:endParaRPr lang="en-US" sz="1400" dirty="0"/>
            </a:p>
            <a:p>
              <a:pPr marL="0" lvl="1" indent="-114300" algn="ctr" defTabSz="62230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defRPr/>
              </a:pPr>
              <a:r>
                <a:rPr lang="en-US" sz="1600" dirty="0"/>
                <a:t>Plant emissions are subjected to the control of the limit values ​​if the system </a:t>
              </a:r>
            </a:p>
            <a:p>
              <a:pPr marL="0" lvl="1" indent="-114300" algn="ctr" defTabSz="62230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defRPr/>
              </a:pPr>
              <a:r>
                <a:rPr lang="en-US" sz="1600" dirty="0"/>
                <a:t>process is in a condition of </a:t>
              </a:r>
              <a:r>
                <a:rPr lang="en-US" sz="1600" b="1" dirty="0">
                  <a:solidFill>
                    <a:srgbClr val="FF0000"/>
                  </a:solidFill>
                </a:rPr>
                <a:t>monitor’s code </a:t>
              </a:r>
              <a:r>
                <a:rPr lang="en-US" sz="1600" dirty="0"/>
                <a:t>equal to </a:t>
              </a:r>
              <a:r>
                <a:rPr lang="en-US" sz="1600" b="1" dirty="0">
                  <a:solidFill>
                    <a:srgbClr val="FF0000"/>
                  </a:solidFill>
                </a:rPr>
                <a:t>30</a:t>
              </a:r>
              <a:endParaRPr lang="it-IT" sz="1600" i="1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83" name="Tabella 82"/>
          <p:cNvGraphicFramePr>
            <a:graphicFrameLocks noGrp="1"/>
          </p:cNvGraphicFramePr>
          <p:nvPr/>
        </p:nvGraphicFramePr>
        <p:xfrm>
          <a:off x="323850" y="2060575"/>
          <a:ext cx="8352928" cy="3883546"/>
        </p:xfrm>
        <a:graphic>
          <a:graphicData uri="http://schemas.openxmlformats.org/drawingml/2006/table">
            <a:tbl>
              <a:tblPr/>
              <a:tblGrid>
                <a:gridCol w="1064589"/>
                <a:gridCol w="1392155"/>
                <a:gridCol w="1801612"/>
                <a:gridCol w="3646011"/>
                <a:gridCol w="448561"/>
              </a:tblGrid>
              <a:tr h="3845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Monitor (P1)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"Furnace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feeding"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Monitor (P2)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"Working generator power supply"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Monitor (P3)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"Other monitors descriptive scheduled and / or unscheduled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maintenaince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and / or exceptional events"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Monitor "</a:t>
                      </a:r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Plant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064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Event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description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2909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Furnace </a:t>
                      </a: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on (in standard working condition)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9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 or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 (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Furnace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heating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Furnace in heating (Power on)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9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 or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 (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Furnace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shutdown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Furnace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 </a:t>
                      </a:r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shutdown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8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 or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it-IT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scheduled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maintenance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Furnace is not in regular operation for scheduled maintenance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9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 or 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Furnace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8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 or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ON (</a:t>
                      </a:r>
                      <a:r>
                        <a:rPr lang="it-IT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unscheduled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it-IT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maintenance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breakdown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not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scheduled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maintenance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67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Malfunction: electrical black out (supply batch to the furnace in progress and support of the production process by generator)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77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Malfunction: electrical black out (supply batch to the furnace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swich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off and support of the furnace by generator)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395288" y="2276475"/>
          <a:ext cx="8496944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8956"/>
                <a:gridCol w="805745"/>
                <a:gridCol w="952243"/>
              </a:tblGrid>
              <a:tr h="757903">
                <a:tc>
                  <a:txBody>
                    <a:bodyPr/>
                    <a:lstStyle/>
                    <a:p>
                      <a:pPr algn="l"/>
                      <a:r>
                        <a:rPr lang="es-ES" noProof="0" dirty="0" smtClean="0"/>
                        <a:t>Situación</a:t>
                      </a:r>
                      <a:r>
                        <a:rPr lang="es-ES" baseline="0" noProof="0" dirty="0" smtClean="0"/>
                        <a:t> Extraordinaria</a:t>
                      </a:r>
                      <a:endParaRPr lang="es-ES" noProof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noProof="0" dirty="0" smtClean="0"/>
                        <a:t>Duración (días)</a:t>
                      </a:r>
                      <a:endParaRPr lang="es-ES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962429">
                <a:tc>
                  <a:txBody>
                    <a:bodyPr/>
                    <a:lstStyle/>
                    <a:p>
                      <a:r>
                        <a:rPr lang="es-ES" noProof="0" dirty="0" smtClean="0"/>
                        <a:t>Puesta en marcha</a:t>
                      </a:r>
                      <a:r>
                        <a:rPr lang="es-ES" baseline="0" noProof="0" dirty="0" smtClean="0"/>
                        <a:t> del h</a:t>
                      </a:r>
                      <a:r>
                        <a:rPr lang="es-ES" noProof="0" dirty="0" smtClean="0"/>
                        <a:t>orno (tiempo de precalentamiento) después de la reconstrucción o después de los eventos accidentales</a:t>
                      </a:r>
                      <a:br>
                        <a:rPr lang="es-ES" noProof="0" dirty="0" smtClean="0"/>
                      </a:br>
                      <a:endParaRPr lang="es-E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noProof="0" smtClean="0"/>
                        <a:t>12min</a:t>
                      </a:r>
                      <a:endParaRPr lang="es-E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noProof="0" smtClean="0"/>
                        <a:t>15max</a:t>
                      </a:r>
                      <a:endParaRPr lang="es-ES" noProof="0"/>
                    </a:p>
                  </a:txBody>
                  <a:tcPr/>
                </a:tc>
              </a:tr>
              <a:tr h="962429">
                <a:tc>
                  <a:txBody>
                    <a:bodyPr/>
                    <a:lstStyle/>
                    <a:p>
                      <a:r>
                        <a:rPr lang="es-ES" noProof="0" smtClean="0"/>
                        <a:t>Full operation como resultado de las situaciones indicadas (Estado</a:t>
                      </a:r>
                      <a:r>
                        <a:rPr lang="es-ES" baseline="0" noProof="0" smtClean="0"/>
                        <a:t> codificacion=31) </a:t>
                      </a:r>
                      <a:r>
                        <a:rPr lang="es-ES" noProof="0" smtClean="0"/>
                        <a:t>(SMEC está monitorizando)</a:t>
                      </a:r>
                      <a:endParaRPr lang="es-E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noProof="0" smtClean="0"/>
                        <a:t>30min</a:t>
                      </a:r>
                      <a:endParaRPr lang="es-E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noProof="0" smtClean="0"/>
                        <a:t>60max</a:t>
                      </a:r>
                      <a:endParaRPr lang="es-ES" noProof="0"/>
                    </a:p>
                  </a:txBody>
                  <a:tcPr/>
                </a:tc>
              </a:tr>
              <a:tr h="557599">
                <a:tc>
                  <a:txBody>
                    <a:bodyPr/>
                    <a:lstStyle/>
                    <a:p>
                      <a:r>
                        <a:rPr lang="es-ES" noProof="0" smtClean="0"/>
                        <a:t>Parada</a:t>
                      </a:r>
                      <a:r>
                        <a:rPr lang="es-ES" baseline="0" noProof="0" smtClean="0"/>
                        <a:t> programada del horno</a:t>
                      </a:r>
                      <a:r>
                        <a:rPr lang="es-ES" noProof="0" smtClean="0"/>
                        <a:t>  (Estado</a:t>
                      </a:r>
                      <a:r>
                        <a:rPr lang="es-ES" baseline="0" noProof="0" smtClean="0"/>
                        <a:t> codificacion=32)</a:t>
                      </a:r>
                      <a:endParaRPr lang="es-E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noProof="0" smtClean="0"/>
                        <a:t>5min</a:t>
                      </a:r>
                      <a:endParaRPr lang="es-E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noProof="0" dirty="0" smtClean="0"/>
                        <a:t>10min</a:t>
                      </a:r>
                      <a:endParaRPr lang="es-ES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979613" y="188913"/>
            <a:ext cx="35290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just">
              <a:defRPr/>
            </a:pPr>
            <a:r>
              <a:rPr lang="es-ES" sz="3200" b="1" cap="all" dirty="0" smtClean="0">
                <a:solidFill>
                  <a:schemeClr val="tx1"/>
                </a:solidFill>
                <a:latin typeface="+mn-lt"/>
                <a:cs typeface="+mn-cs"/>
              </a:rPr>
              <a:t>Situaciones extraordinarias programadas</a:t>
            </a:r>
          </a:p>
          <a:p>
            <a:pPr algn="just">
              <a:defRPr/>
            </a:pPr>
            <a:endParaRPr lang="es-ES" sz="3200" b="1" cap="all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defRPr/>
            </a:pPr>
            <a:endParaRPr lang="es-ES" sz="3200" b="1" cap="all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5651500" y="188913"/>
          <a:ext cx="3168351" cy="1872209"/>
        </p:xfrm>
        <a:graphic>
          <a:graphicData uri="http://schemas.openxmlformats.org/drawingml/2006/table">
            <a:tbl>
              <a:tblPr/>
              <a:tblGrid>
                <a:gridCol w="403810"/>
                <a:gridCol w="528059"/>
                <a:gridCol w="683369"/>
                <a:gridCol w="1382970"/>
                <a:gridCol w="170143"/>
              </a:tblGrid>
              <a:tr h="1820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Monitor (P1)</a:t>
                      </a:r>
                      <a:br>
                        <a:rPr lang="en-US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"Furnace </a:t>
                      </a:r>
                      <a:r>
                        <a:rPr lang="en-US" sz="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feeding"</a:t>
                      </a:r>
                      <a:endParaRPr lang="en-US" sz="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Monitor (P2)</a:t>
                      </a:r>
                      <a:br>
                        <a:rPr lang="en-US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"Working generator power supply"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Monitor (P3)</a:t>
                      </a:r>
                      <a:br>
                        <a:rPr lang="en-US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"Other monitors descriptive scheduled and / or unscheduled </a:t>
                      </a:r>
                      <a:r>
                        <a:rPr lang="en-US" sz="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maintenaince</a:t>
                      </a:r>
                      <a:r>
                        <a:rPr lang="en-US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and / or exceptional events"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Monitor "</a:t>
                      </a:r>
                      <a:r>
                        <a:rPr lang="it-IT" sz="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Plant</a:t>
                      </a:r>
                      <a:r>
                        <a:rPr lang="it-IT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871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Event</a:t>
                      </a:r>
                      <a:r>
                        <a:rPr lang="it-IT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description</a:t>
                      </a:r>
                      <a:endParaRPr lang="it-IT" sz="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1084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Furnace </a:t>
                      </a:r>
                      <a:r>
                        <a:rPr lang="en-US" sz="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on (in standard working condition)</a:t>
                      </a:r>
                      <a:endParaRPr lang="en-US" sz="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 or </a:t>
                      </a:r>
                      <a:r>
                        <a:rPr lang="it-IT" sz="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  <a:endParaRPr lang="it-IT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 (</a:t>
                      </a:r>
                      <a:r>
                        <a:rPr lang="it-IT" sz="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Furnace</a:t>
                      </a:r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 </a:t>
                      </a:r>
                      <a:r>
                        <a:rPr lang="it-IT" sz="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heating</a:t>
                      </a:r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Furnace in heating (Power on)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201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 or </a:t>
                      </a:r>
                      <a:r>
                        <a:rPr lang="it-IT" sz="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  <a:endParaRPr lang="it-IT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 (</a:t>
                      </a:r>
                      <a:r>
                        <a:rPr lang="it-IT" sz="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Furnace</a:t>
                      </a:r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 </a:t>
                      </a:r>
                      <a:r>
                        <a:rPr lang="it-IT" sz="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shutdown</a:t>
                      </a:r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Furnace</a:t>
                      </a:r>
                      <a:r>
                        <a:rPr lang="it-IT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 </a:t>
                      </a:r>
                      <a:r>
                        <a:rPr lang="it-IT" sz="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shutdown</a:t>
                      </a:r>
                      <a:endParaRPr lang="it-IT" sz="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794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 or </a:t>
                      </a:r>
                      <a:r>
                        <a:rPr lang="it-IT" sz="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  <a:endParaRPr lang="it-IT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 </a:t>
                      </a:r>
                      <a:r>
                        <a:rPr lang="it-IT" sz="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it-IT" sz="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scheduled</a:t>
                      </a:r>
                      <a:r>
                        <a:rPr lang="it-IT" sz="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maintenance</a:t>
                      </a:r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Furnace is not in regular operation for scheduled maintenance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 or 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Furnace</a:t>
                      </a:r>
                      <a:r>
                        <a:rPr lang="it-IT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  <a:endParaRPr lang="it-IT" sz="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94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 or </a:t>
                      </a:r>
                      <a:r>
                        <a:rPr lang="it-IT" sz="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  <a:endParaRPr lang="it-IT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it-IT" sz="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ON (</a:t>
                      </a:r>
                      <a:r>
                        <a:rPr lang="it-IT" sz="4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unscheduled</a:t>
                      </a:r>
                      <a:r>
                        <a:rPr lang="it-IT" sz="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it-IT" sz="4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maintenance</a:t>
                      </a:r>
                      <a:r>
                        <a:rPr lang="it-IT" sz="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breakdown</a:t>
                      </a:r>
                      <a:r>
                        <a:rPr lang="it-IT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it-IT" sz="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not</a:t>
                      </a:r>
                      <a:r>
                        <a:rPr lang="it-IT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scheduled</a:t>
                      </a:r>
                      <a:r>
                        <a:rPr lang="it-IT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maintenance</a:t>
                      </a:r>
                      <a:r>
                        <a:rPr lang="it-IT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7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Malfunction: electrical black out (supply batch to the furnace in progress and support of the production process by generator)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92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Malfunction: electrical black out (supply batch to the furnace </a:t>
                      </a:r>
                      <a:r>
                        <a:rPr lang="en-US" sz="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swich</a:t>
                      </a:r>
                      <a:r>
                        <a:rPr lang="en-US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off and support of the furnace by generator)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395288" y="5805488"/>
            <a:ext cx="84971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Los valores de emisión no son utilizados para la evaluación </a:t>
            </a:r>
          </a:p>
          <a:p>
            <a:pPr algn="ctr">
              <a:defRPr/>
            </a:pPr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del cumplimiento de los VLE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395288" y="2276475"/>
          <a:ext cx="8496944" cy="2682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  <a:gridCol w="3672408"/>
              </a:tblGrid>
              <a:tr h="757903"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/>
                        <a:t>Gestión</a:t>
                      </a:r>
                      <a:r>
                        <a:rPr lang="es-ES" baseline="0" noProof="0" dirty="0" smtClean="0"/>
                        <a:t> diaria del horno</a:t>
                      </a:r>
                      <a:endParaRPr lang="es-E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/>
                        <a:t>Duración</a:t>
                      </a:r>
                      <a:endParaRPr lang="es-ES" noProof="0" dirty="0"/>
                    </a:p>
                  </a:txBody>
                  <a:tcPr/>
                </a:tc>
              </a:tr>
              <a:tr h="962429">
                <a:tc>
                  <a:txBody>
                    <a:bodyPr/>
                    <a:lstStyle/>
                    <a:p>
                      <a:r>
                        <a:rPr lang="es-ES" noProof="0" smtClean="0"/>
                        <a:t>Pull change </a:t>
                      </a:r>
                      <a:endParaRPr lang="es-E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noProof="0" dirty="0" smtClean="0"/>
                        <a:t>Corto</a:t>
                      </a:r>
                      <a:r>
                        <a:rPr lang="es-ES" baseline="0" noProof="0" dirty="0" smtClean="0"/>
                        <a:t> (sin impacto en el nivel de emisión)</a:t>
                      </a:r>
                      <a:endParaRPr lang="es-ES" noProof="0" dirty="0"/>
                    </a:p>
                  </a:txBody>
                  <a:tcPr/>
                </a:tc>
              </a:tr>
              <a:tr h="962429">
                <a:tc>
                  <a:txBody>
                    <a:bodyPr/>
                    <a:lstStyle/>
                    <a:p>
                      <a:r>
                        <a:rPr lang="es-ES" noProof="0" smtClean="0"/>
                        <a:t>Cambio de color</a:t>
                      </a:r>
                      <a:endParaRPr lang="es-E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noProof="0" dirty="0" smtClean="0"/>
                        <a:t>3-4 h </a:t>
                      </a:r>
                      <a:endParaRPr lang="es-ES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979613" y="188913"/>
            <a:ext cx="35290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defRPr/>
            </a:pPr>
            <a:r>
              <a:rPr lang="es-ES" sz="3200" b="1" cap="all" smtClean="0">
                <a:solidFill>
                  <a:schemeClr val="tx1"/>
                </a:solidFill>
                <a:latin typeface="+mj-lt"/>
                <a:cs typeface="+mn-cs"/>
              </a:rPr>
              <a:t>GESTION DIARIA DE LOS HORNOS</a:t>
            </a:r>
          </a:p>
          <a:p>
            <a:pPr algn="just">
              <a:defRPr/>
            </a:pPr>
            <a:endParaRPr lang="es-ES" sz="3200" b="1" cap="all" smtClean="0">
              <a:solidFill>
                <a:schemeClr val="tx1"/>
              </a:solidFill>
              <a:latin typeface="+mj-lt"/>
            </a:endParaRPr>
          </a:p>
          <a:p>
            <a:pPr algn="just">
              <a:defRPr/>
            </a:pPr>
            <a:endParaRPr lang="es-ES" sz="3200" b="1" cap="all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5651500" y="188913"/>
          <a:ext cx="3168351" cy="1872209"/>
        </p:xfrm>
        <a:graphic>
          <a:graphicData uri="http://schemas.openxmlformats.org/drawingml/2006/table">
            <a:tbl>
              <a:tblPr/>
              <a:tblGrid>
                <a:gridCol w="403810"/>
                <a:gridCol w="528059"/>
                <a:gridCol w="683369"/>
                <a:gridCol w="1382970"/>
                <a:gridCol w="170143"/>
              </a:tblGrid>
              <a:tr h="1820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Monitor (P1)</a:t>
                      </a:r>
                      <a:br>
                        <a:rPr lang="en-US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"Furnace </a:t>
                      </a:r>
                      <a:r>
                        <a:rPr lang="en-US" sz="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feeding"</a:t>
                      </a:r>
                      <a:endParaRPr lang="en-US" sz="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Monitor (P2)</a:t>
                      </a:r>
                      <a:br>
                        <a:rPr lang="en-US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"Working generator power supply"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Monitor (P3)</a:t>
                      </a:r>
                      <a:br>
                        <a:rPr lang="en-US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"Other monitors descriptive scheduled and / or unscheduled </a:t>
                      </a:r>
                      <a:r>
                        <a:rPr lang="en-US" sz="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maintenaince</a:t>
                      </a:r>
                      <a:r>
                        <a:rPr lang="en-US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and / or exceptional events"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Monitor "</a:t>
                      </a:r>
                      <a:r>
                        <a:rPr lang="it-IT" sz="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Plant</a:t>
                      </a:r>
                      <a:r>
                        <a:rPr lang="it-IT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871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Event</a:t>
                      </a:r>
                      <a:r>
                        <a:rPr lang="it-IT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description</a:t>
                      </a:r>
                      <a:endParaRPr lang="it-IT" sz="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1084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Furnace </a:t>
                      </a:r>
                      <a:r>
                        <a:rPr lang="en-US" sz="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on (in standard working condition)</a:t>
                      </a:r>
                      <a:endParaRPr lang="en-US" sz="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84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 or </a:t>
                      </a:r>
                      <a:r>
                        <a:rPr lang="it-IT" sz="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  <a:endParaRPr lang="it-IT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 (</a:t>
                      </a:r>
                      <a:r>
                        <a:rPr lang="it-IT" sz="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Furnace</a:t>
                      </a:r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 </a:t>
                      </a:r>
                      <a:r>
                        <a:rPr lang="it-IT" sz="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heating</a:t>
                      </a:r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Furnace in heating (Power on)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01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 or </a:t>
                      </a:r>
                      <a:r>
                        <a:rPr lang="it-IT" sz="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  <a:endParaRPr lang="it-IT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 (</a:t>
                      </a:r>
                      <a:r>
                        <a:rPr lang="it-IT" sz="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Furnace</a:t>
                      </a:r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 </a:t>
                      </a:r>
                      <a:r>
                        <a:rPr lang="it-IT" sz="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shutdown</a:t>
                      </a:r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Furnace</a:t>
                      </a:r>
                      <a:r>
                        <a:rPr lang="it-IT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 </a:t>
                      </a:r>
                      <a:r>
                        <a:rPr lang="it-IT" sz="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shutdown</a:t>
                      </a:r>
                      <a:endParaRPr lang="it-IT" sz="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94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 or </a:t>
                      </a:r>
                      <a:r>
                        <a:rPr lang="it-IT" sz="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  <a:endParaRPr lang="it-IT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 </a:t>
                      </a:r>
                      <a:r>
                        <a:rPr lang="it-IT" sz="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it-IT" sz="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scheduled</a:t>
                      </a:r>
                      <a:r>
                        <a:rPr lang="it-IT" sz="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maintenance</a:t>
                      </a:r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Furnace is not in regular operation for scheduled maintenance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 or 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Furnace</a:t>
                      </a:r>
                      <a:r>
                        <a:rPr lang="it-IT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  <a:endParaRPr lang="it-IT" sz="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94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 or </a:t>
                      </a:r>
                      <a:r>
                        <a:rPr lang="it-IT" sz="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  <a:endParaRPr lang="it-IT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it-IT" sz="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ON (</a:t>
                      </a:r>
                      <a:r>
                        <a:rPr lang="it-IT" sz="4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unscheduled</a:t>
                      </a:r>
                      <a:r>
                        <a:rPr lang="it-IT" sz="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it-IT" sz="4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maintenance</a:t>
                      </a:r>
                      <a:r>
                        <a:rPr lang="it-IT" sz="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breakdown</a:t>
                      </a:r>
                      <a:r>
                        <a:rPr lang="it-IT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it-IT" sz="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not</a:t>
                      </a:r>
                      <a:r>
                        <a:rPr lang="it-IT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scheduled</a:t>
                      </a:r>
                      <a:r>
                        <a:rPr lang="it-IT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maintenance</a:t>
                      </a:r>
                      <a:r>
                        <a:rPr lang="it-IT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7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Malfunction: electrical black out (supply batch to the furnace in progress and support of the production process by generator)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92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Malfunction: electrical black out (supply batch to the furnace </a:t>
                      </a:r>
                      <a:r>
                        <a:rPr lang="en-US" sz="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swich</a:t>
                      </a:r>
                      <a:r>
                        <a:rPr lang="en-US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off and support of the furnace by generator)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395288" y="5157788"/>
            <a:ext cx="849788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Los datos de emisión se utilizan para la evaluación del cumplimiento. Es posible discutir </a:t>
            </a:r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sobre las 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condiciones particulares </a:t>
            </a:r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con la autoridad competente  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durante </a:t>
            </a:r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la renovación de la autorización.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250825" y="1549340"/>
          <a:ext cx="8713663" cy="4277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5887"/>
                <a:gridCol w="619722"/>
                <a:gridCol w="619722"/>
                <a:gridCol w="619722"/>
                <a:gridCol w="619722"/>
                <a:gridCol w="619722"/>
                <a:gridCol w="619722"/>
                <a:gridCol w="619722"/>
                <a:gridCol w="619722"/>
              </a:tblGrid>
              <a:tr h="612845">
                <a:tc>
                  <a:txBody>
                    <a:bodyPr/>
                    <a:lstStyle/>
                    <a:p>
                      <a:pPr algn="l"/>
                      <a:r>
                        <a:rPr lang="en-US" sz="1600" noProof="0" dirty="0" smtClean="0"/>
                        <a:t>CODE 33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Maximum frequency</a:t>
                      </a:r>
                      <a:endParaRPr lang="en-US" sz="1600" noProof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smtClean="0"/>
                        <a:t>Duration  (Days)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smtClean="0"/>
                        <a:t>Duration  (h/Day)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smtClean="0"/>
                        <a:t>Total Hours/ year</a:t>
                      </a:r>
                      <a:endParaRPr lang="en-US" sz="1600" noProof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</a:tr>
              <a:tr h="612845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Servicio de limpieza de las cámaras de regeneración y / o conductos anexos</a:t>
                      </a:r>
                      <a:endParaRPr lang="en-US" sz="1600" b="1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min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max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min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max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min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max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min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max</a:t>
                      </a:r>
                      <a:endParaRPr lang="en-US" sz="1600" noProof="0" dirty="0"/>
                    </a:p>
                  </a:txBody>
                  <a:tcPr/>
                </a:tc>
              </a:tr>
              <a:tr h="350197">
                <a:tc>
                  <a:txBody>
                    <a:bodyPr/>
                    <a:lstStyle/>
                    <a:p>
                      <a:pPr marL="72000" marR="0" indent="-28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6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Limpieza</a:t>
                      </a:r>
                      <a:r>
                        <a:rPr lang="en-US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Manual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smtClean="0"/>
                        <a:t>1</a:t>
                      </a:r>
                      <a:endParaRPr lang="en-U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smtClean="0"/>
                        <a:t>2</a:t>
                      </a:r>
                      <a:endParaRPr lang="en-U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2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4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4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5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smtClean="0"/>
                        <a:t>8</a:t>
                      </a:r>
                      <a:endParaRPr lang="en-U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smtClean="0"/>
                        <a:t>46</a:t>
                      </a:r>
                      <a:endParaRPr lang="en-US" sz="1600" noProof="0"/>
                    </a:p>
                  </a:txBody>
                  <a:tcPr/>
                </a:tc>
              </a:tr>
              <a:tr h="350197">
                <a:tc>
                  <a:txBody>
                    <a:bodyPr/>
                    <a:lstStyle/>
                    <a:p>
                      <a:pPr marL="72000" marR="0" indent="-28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6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Limpieza</a:t>
                      </a:r>
                      <a:r>
                        <a:rPr lang="en-US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térmica</a:t>
                      </a:r>
                      <a:endParaRPr lang="en-US" sz="16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smtClean="0"/>
                        <a:t>1</a:t>
                      </a:r>
                      <a:endParaRPr lang="en-U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smtClean="0"/>
                        <a:t>2</a:t>
                      </a:r>
                      <a:endParaRPr lang="en-U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smtClean="0"/>
                        <a:t>7</a:t>
                      </a:r>
                      <a:endParaRPr lang="en-U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smtClean="0"/>
                        <a:t>10</a:t>
                      </a:r>
                      <a:endParaRPr lang="en-U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smtClean="0"/>
                        <a:t>8</a:t>
                      </a:r>
                      <a:endParaRPr lang="en-U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12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smtClean="0"/>
                        <a:t>56</a:t>
                      </a:r>
                      <a:endParaRPr lang="en-U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smtClean="0"/>
                        <a:t>240</a:t>
                      </a:r>
                      <a:endParaRPr lang="en-US" sz="1600" noProof="0"/>
                    </a:p>
                  </a:txBody>
                  <a:tcPr/>
                </a:tc>
              </a:tr>
              <a:tr h="350197">
                <a:tc>
                  <a:txBody>
                    <a:bodyPr/>
                    <a:lstStyle/>
                    <a:p>
                      <a:pPr marL="72000" marR="0" indent="-28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6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Limpieza</a:t>
                      </a:r>
                      <a:r>
                        <a:rPr lang="en-US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</a:t>
                      </a:r>
                      <a:r>
                        <a:rPr lang="en-US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lanzas</a:t>
                      </a:r>
                      <a:r>
                        <a:rPr lang="en-US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en-US" sz="16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fluidos</a:t>
                      </a:r>
                      <a:endParaRPr lang="en-US" sz="16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smtClean="0"/>
                        <a:t>1</a:t>
                      </a:r>
                      <a:endParaRPr lang="en-U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smtClean="0"/>
                        <a:t>2</a:t>
                      </a:r>
                      <a:endParaRPr lang="en-U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smtClean="0"/>
                        <a:t>1</a:t>
                      </a:r>
                      <a:endParaRPr lang="en-U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smtClean="0"/>
                        <a:t>3</a:t>
                      </a:r>
                      <a:endParaRPr lang="en-U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smtClean="0"/>
                        <a:t>3</a:t>
                      </a:r>
                      <a:endParaRPr lang="en-U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smtClean="0"/>
                        <a:t>5</a:t>
                      </a:r>
                      <a:endParaRPr lang="en-U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3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smtClean="0"/>
                        <a:t>30</a:t>
                      </a:r>
                      <a:endParaRPr lang="en-US" sz="1600" noProof="0"/>
                    </a:p>
                  </a:txBody>
                  <a:tcPr/>
                </a:tc>
              </a:tr>
              <a:tr h="350197">
                <a:tc>
                  <a:txBody>
                    <a:bodyPr/>
                    <a:lstStyle/>
                    <a:p>
                      <a:pPr marL="72000" marR="0" indent="-28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6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Limpieza</a:t>
                      </a:r>
                      <a:r>
                        <a:rPr lang="en-US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térmica</a:t>
                      </a:r>
                      <a:r>
                        <a:rPr lang="en-US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contracorriente</a:t>
                      </a:r>
                      <a:endParaRPr lang="en-US" sz="16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smtClean="0"/>
                        <a:t>1</a:t>
                      </a:r>
                      <a:endParaRPr lang="en-U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smtClean="0"/>
                        <a:t>2</a:t>
                      </a:r>
                      <a:endParaRPr lang="en-U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smtClean="0"/>
                        <a:t>2</a:t>
                      </a:r>
                      <a:endParaRPr lang="en-U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smtClean="0"/>
                        <a:t>2,5</a:t>
                      </a:r>
                      <a:endParaRPr lang="en-U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smtClean="0"/>
                        <a:t>24</a:t>
                      </a:r>
                      <a:endParaRPr lang="en-U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smtClean="0"/>
                        <a:t>24</a:t>
                      </a:r>
                      <a:endParaRPr lang="en-U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48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120</a:t>
                      </a:r>
                      <a:endParaRPr lang="en-US" sz="1600" noProof="0" dirty="0"/>
                    </a:p>
                  </a:txBody>
                  <a:tcPr/>
                </a:tc>
              </a:tr>
              <a:tr h="350197">
                <a:tc>
                  <a:txBody>
                    <a:bodyPr/>
                    <a:lstStyle/>
                    <a:p>
                      <a:pPr marL="72000" marR="0" indent="-28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6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Limpieza</a:t>
                      </a:r>
                      <a:r>
                        <a:rPr lang="en-US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6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conductos</a:t>
                      </a:r>
                      <a:endParaRPr lang="en-US" sz="16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smtClean="0"/>
                        <a:t>2</a:t>
                      </a:r>
                      <a:endParaRPr lang="en-U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smtClean="0"/>
                        <a:t>4</a:t>
                      </a:r>
                      <a:endParaRPr lang="en-U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smtClean="0"/>
                        <a:t>2</a:t>
                      </a:r>
                      <a:endParaRPr lang="en-U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smtClean="0"/>
                        <a:t>4</a:t>
                      </a:r>
                      <a:endParaRPr lang="en-U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smtClean="0"/>
                        <a:t>3</a:t>
                      </a:r>
                      <a:endParaRPr lang="en-U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smtClean="0"/>
                        <a:t>10</a:t>
                      </a:r>
                      <a:endParaRPr lang="en-U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12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160</a:t>
                      </a:r>
                      <a:endParaRPr lang="en-US" sz="1600" noProof="0" dirty="0"/>
                    </a:p>
                  </a:txBody>
                  <a:tcPr/>
                </a:tc>
              </a:tr>
              <a:tr h="350197">
                <a:tc>
                  <a:txBody>
                    <a:bodyPr/>
                    <a:lstStyle/>
                    <a:p>
                      <a:pPr marL="72000" marR="0" indent="-28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600" b="1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Operacion</a:t>
                      </a:r>
                      <a:r>
                        <a:rPr lang="en-US" sz="16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600" b="1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Mantenimiento</a:t>
                      </a:r>
                      <a:r>
                        <a:rPr lang="en-US" sz="1600" b="1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del </a:t>
                      </a:r>
                      <a:r>
                        <a:rPr lang="en-US" sz="1600" b="1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Horno</a:t>
                      </a:r>
                      <a:endParaRPr lang="en-US" sz="1600" b="1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smtClean="0"/>
                        <a:t>12</a:t>
                      </a:r>
                      <a:endParaRPr lang="en-U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smtClean="0"/>
                        <a:t>24</a:t>
                      </a:r>
                      <a:endParaRPr lang="en-U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smtClean="0"/>
                        <a:t>1</a:t>
                      </a:r>
                      <a:endParaRPr lang="en-U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smtClean="0"/>
                        <a:t>1</a:t>
                      </a:r>
                      <a:endParaRPr lang="en-U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smtClean="0"/>
                        <a:t>2</a:t>
                      </a:r>
                      <a:endParaRPr lang="en-U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smtClean="0"/>
                        <a:t>8</a:t>
                      </a:r>
                      <a:endParaRPr lang="en-U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smtClean="0"/>
                        <a:t>24</a:t>
                      </a:r>
                      <a:endParaRPr lang="en-U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192</a:t>
                      </a:r>
                      <a:endParaRPr lang="en-US" sz="1600" noProof="0" dirty="0"/>
                    </a:p>
                  </a:txBody>
                  <a:tcPr/>
                </a:tc>
              </a:tr>
              <a:tr h="350197">
                <a:tc>
                  <a:txBody>
                    <a:bodyPr/>
                    <a:lstStyle/>
                    <a:p>
                      <a:pPr marL="72000" marR="0" indent="-28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600" b="1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Emisiones</a:t>
                      </a:r>
                      <a:r>
                        <a:rPr lang="en-US" sz="16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planta</a:t>
                      </a:r>
                      <a:r>
                        <a:rPr lang="en-US" sz="16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</a:t>
                      </a:r>
                      <a:r>
                        <a:rPr lang="en-US" sz="1600" b="1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tratamiento</a:t>
                      </a:r>
                      <a:endParaRPr lang="en-US" sz="1600" b="1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smtClean="0"/>
                        <a:t>1</a:t>
                      </a:r>
                      <a:endParaRPr lang="en-U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smtClean="0"/>
                        <a:t>1</a:t>
                      </a:r>
                      <a:endParaRPr lang="en-U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smtClean="0"/>
                        <a:t>5</a:t>
                      </a:r>
                      <a:endParaRPr lang="en-U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smtClean="0"/>
                        <a:t>15</a:t>
                      </a:r>
                      <a:endParaRPr lang="en-U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smtClean="0"/>
                        <a:t>24</a:t>
                      </a:r>
                      <a:endParaRPr lang="en-U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smtClean="0"/>
                        <a:t>24</a:t>
                      </a:r>
                      <a:endParaRPr lang="en-U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smtClean="0"/>
                        <a:t>120</a:t>
                      </a:r>
                      <a:endParaRPr lang="en-U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360</a:t>
                      </a:r>
                      <a:endParaRPr lang="en-US" sz="1600" noProof="0" dirty="0"/>
                    </a:p>
                  </a:txBody>
                  <a:tcPr/>
                </a:tc>
              </a:tr>
              <a:tr h="600564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 err="1" smtClean="0"/>
                        <a:t>Porcentage</a:t>
                      </a:r>
                      <a:r>
                        <a:rPr lang="en-US" sz="1600" b="1" noProof="0" dirty="0" smtClean="0"/>
                        <a:t> (annual)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/>
                        <a:t>3,1%</a:t>
                      </a:r>
                      <a:endParaRPr lang="en-US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/>
                        <a:t>13 %</a:t>
                      </a:r>
                      <a:endParaRPr lang="en-US" sz="1600" b="1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2051050" y="188913"/>
            <a:ext cx="53292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defRPr/>
            </a:pPr>
            <a:r>
              <a:rPr lang="en-US" sz="2800" b="1" cap="all" dirty="0" smtClean="0">
                <a:solidFill>
                  <a:srgbClr val="000000"/>
                </a:solidFill>
                <a:latin typeface="+mn-lt"/>
              </a:rPr>
              <a:t>SITUACIONES DE MANTENIMIENTO ORDINARIAS </a:t>
            </a:r>
            <a:r>
              <a:rPr lang="en-US" sz="2800" b="1" cap="all" dirty="0" smtClean="0">
                <a:solidFill>
                  <a:srgbClr val="000000"/>
                </a:solidFill>
                <a:latin typeface="+mn-lt"/>
              </a:rPr>
              <a:t>PROGRAMADAS</a:t>
            </a:r>
            <a:endParaRPr lang="en-US" sz="2800" b="1" cap="all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en-US" sz="2800" b="1" cap="all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6804025" y="188913"/>
          <a:ext cx="2016224" cy="1080118"/>
        </p:xfrm>
        <a:graphic>
          <a:graphicData uri="http://schemas.openxmlformats.org/drawingml/2006/table">
            <a:tbl>
              <a:tblPr/>
              <a:tblGrid>
                <a:gridCol w="256970"/>
                <a:gridCol w="336037"/>
                <a:gridCol w="434872"/>
                <a:gridCol w="880072"/>
                <a:gridCol w="108273"/>
              </a:tblGrid>
              <a:tr h="461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Monitor (P1)</a:t>
                      </a:r>
                      <a:br>
                        <a:rPr lang="en-US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"Furnace </a:t>
                      </a:r>
                      <a:r>
                        <a:rPr lang="en-US" sz="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feeding"</a:t>
                      </a:r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Monitor (P2)</a:t>
                      </a:r>
                      <a:br>
                        <a:rPr lang="en-US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"Working generator power supply"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Monitor (P3)</a:t>
                      </a:r>
                      <a:br>
                        <a:rPr lang="en-US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"Other monitors descriptive scheduled and / or unscheduled </a:t>
                      </a:r>
                      <a:r>
                        <a:rPr lang="en-US" sz="3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maintenaince</a:t>
                      </a:r>
                      <a:r>
                        <a:rPr lang="en-US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and / or exceptional events"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Monitor "</a:t>
                      </a:r>
                      <a:r>
                        <a:rPr lang="it-IT" sz="3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Plant</a:t>
                      </a:r>
                      <a:r>
                        <a:rPr lang="it-IT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7382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Event</a:t>
                      </a:r>
                      <a:r>
                        <a:rPr lang="it-IT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3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description</a:t>
                      </a:r>
                      <a:endParaRPr lang="it-IT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7823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Furnace </a:t>
                      </a:r>
                      <a:r>
                        <a:rPr lang="en-US" sz="3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on (in standard working condition)</a:t>
                      </a:r>
                      <a:endParaRPr lang="en-US" sz="3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3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 or </a:t>
                      </a:r>
                      <a:r>
                        <a:rPr lang="it-IT" sz="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  <a:endParaRPr lang="it-IT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 (</a:t>
                      </a:r>
                      <a:r>
                        <a:rPr lang="it-IT" sz="3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Furnace</a:t>
                      </a:r>
                      <a:r>
                        <a:rPr lang="it-IT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 </a:t>
                      </a:r>
                      <a:r>
                        <a:rPr lang="it-IT" sz="3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heating</a:t>
                      </a:r>
                      <a:r>
                        <a:rPr lang="it-IT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Furnace in heating (Power on)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23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 or </a:t>
                      </a:r>
                      <a:r>
                        <a:rPr lang="it-IT" sz="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  <a:endParaRPr lang="it-IT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 (</a:t>
                      </a:r>
                      <a:r>
                        <a:rPr lang="it-IT" sz="3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Furnace</a:t>
                      </a:r>
                      <a:r>
                        <a:rPr lang="it-IT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 </a:t>
                      </a:r>
                      <a:r>
                        <a:rPr lang="it-IT" sz="3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shutdown</a:t>
                      </a:r>
                      <a:r>
                        <a:rPr lang="it-IT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Furnace</a:t>
                      </a:r>
                      <a:r>
                        <a:rPr lang="it-IT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 </a:t>
                      </a:r>
                      <a:r>
                        <a:rPr lang="it-IT" sz="3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shutdown</a:t>
                      </a:r>
                      <a:endParaRPr lang="it-IT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25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 or </a:t>
                      </a:r>
                      <a:r>
                        <a:rPr lang="it-IT" sz="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  <a:endParaRPr lang="it-IT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 </a:t>
                      </a:r>
                      <a:r>
                        <a:rPr lang="it-IT" sz="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it-IT" sz="3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scheduled</a:t>
                      </a:r>
                      <a:r>
                        <a:rPr lang="it-IT" sz="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3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maintenance</a:t>
                      </a:r>
                      <a:r>
                        <a:rPr lang="it-IT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Furnace is not in regular operation for scheduled maintenance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612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 or 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Furnace</a:t>
                      </a:r>
                      <a:r>
                        <a:rPr lang="it-IT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  <a:endParaRPr lang="it-IT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25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 or </a:t>
                      </a:r>
                      <a:r>
                        <a:rPr lang="it-IT" sz="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  <a:endParaRPr lang="it-IT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it-IT" sz="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ON (</a:t>
                      </a:r>
                      <a:r>
                        <a:rPr lang="it-IT" sz="3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unscheduled</a:t>
                      </a:r>
                      <a:r>
                        <a:rPr lang="it-IT" sz="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it-IT" sz="3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maintenance</a:t>
                      </a:r>
                      <a:r>
                        <a:rPr lang="it-IT" sz="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breakdown</a:t>
                      </a:r>
                      <a:r>
                        <a:rPr lang="it-IT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it-IT" sz="3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not</a:t>
                      </a:r>
                      <a:r>
                        <a:rPr lang="it-IT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3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scheduled</a:t>
                      </a:r>
                      <a:r>
                        <a:rPr lang="it-IT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3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maintenance</a:t>
                      </a:r>
                      <a:r>
                        <a:rPr lang="it-IT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46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Malfunction: electrical black out (supply batch to the furnace in progress and support of the production process by generator)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37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Malfunction: electrical black out (supply batch to the furnace </a:t>
                      </a:r>
                      <a:r>
                        <a:rPr lang="en-US" sz="3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swich</a:t>
                      </a:r>
                      <a:r>
                        <a:rPr lang="en-US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off and support of the furnace by generator)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250825" y="5725705"/>
            <a:ext cx="871378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Los datos de emisión no se utilizan para la evaluación del cumplimiento</a:t>
            </a:r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. Hay que notificar a las Autoridades y se analizarán esas emisiones dentro de la calidad del aire. 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979613" y="188913"/>
            <a:ext cx="46085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defRPr/>
            </a:pPr>
            <a:r>
              <a:rPr lang="en-US" sz="3200" b="1" cap="all" dirty="0" smtClean="0">
                <a:solidFill>
                  <a:schemeClr val="tx1"/>
                </a:solidFill>
                <a:latin typeface="+mn-lt"/>
              </a:rPr>
              <a:t>SITUACIONES EXTRAORDINARIAS CON DURACION IMPREVISIBLE</a:t>
            </a:r>
            <a:endParaRPr lang="en-US" sz="3200" b="1" cap="all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6588125" y="188913"/>
          <a:ext cx="2232025" cy="1367879"/>
        </p:xfrm>
        <a:graphic>
          <a:graphicData uri="http://schemas.openxmlformats.org/drawingml/2006/table">
            <a:tbl>
              <a:tblPr/>
              <a:tblGrid>
                <a:gridCol w="284474"/>
                <a:gridCol w="372004"/>
                <a:gridCol w="481417"/>
                <a:gridCol w="974268"/>
                <a:gridCol w="119862"/>
              </a:tblGrid>
              <a:tr h="584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Monitor (P1)</a:t>
                      </a:r>
                      <a:br>
                        <a:rPr lang="en-US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"Furnace </a:t>
                      </a:r>
                      <a:r>
                        <a:rPr lang="en-US" sz="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feeding"</a:t>
                      </a:r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Monitor (P2)</a:t>
                      </a:r>
                      <a:br>
                        <a:rPr lang="en-US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"Working generator power supply"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Monitor (P3)</a:t>
                      </a:r>
                      <a:br>
                        <a:rPr lang="en-US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"Other monitors descriptive scheduled and / or unscheduled </a:t>
                      </a:r>
                      <a:r>
                        <a:rPr lang="en-US" sz="3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maintenaince</a:t>
                      </a:r>
                      <a:r>
                        <a:rPr lang="en-US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and / or exceptional events"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Monitor "</a:t>
                      </a:r>
                      <a:r>
                        <a:rPr lang="it-IT" sz="3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Plant</a:t>
                      </a:r>
                      <a:r>
                        <a:rPr lang="it-IT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4677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Event</a:t>
                      </a:r>
                      <a:r>
                        <a:rPr lang="it-IT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3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description</a:t>
                      </a:r>
                      <a:endParaRPr lang="it-IT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9907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Furnace </a:t>
                      </a:r>
                      <a:r>
                        <a:rPr lang="en-US" sz="3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on (in standard working condition)</a:t>
                      </a:r>
                      <a:endParaRPr lang="en-US" sz="3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7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 or </a:t>
                      </a:r>
                      <a:r>
                        <a:rPr lang="it-IT" sz="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  <a:endParaRPr lang="it-IT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 (</a:t>
                      </a:r>
                      <a:r>
                        <a:rPr lang="it-IT" sz="3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Furnace</a:t>
                      </a:r>
                      <a:r>
                        <a:rPr lang="it-IT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 </a:t>
                      </a:r>
                      <a:r>
                        <a:rPr lang="it-IT" sz="3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heating</a:t>
                      </a:r>
                      <a:r>
                        <a:rPr lang="it-IT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Furnace in heating (Power on)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07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 or </a:t>
                      </a:r>
                      <a:r>
                        <a:rPr lang="it-IT" sz="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  <a:endParaRPr lang="it-IT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 (</a:t>
                      </a:r>
                      <a:r>
                        <a:rPr lang="it-IT" sz="3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Furnace</a:t>
                      </a:r>
                      <a:r>
                        <a:rPr lang="it-IT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 </a:t>
                      </a:r>
                      <a:r>
                        <a:rPr lang="it-IT" sz="3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shutdown</a:t>
                      </a:r>
                      <a:r>
                        <a:rPr lang="it-IT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Furnace</a:t>
                      </a:r>
                      <a:r>
                        <a:rPr lang="it-IT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 </a:t>
                      </a:r>
                      <a:r>
                        <a:rPr lang="it-IT" sz="3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shutdown</a:t>
                      </a:r>
                      <a:endParaRPr lang="it-IT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82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 or </a:t>
                      </a:r>
                      <a:r>
                        <a:rPr lang="it-IT" sz="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  <a:endParaRPr lang="it-IT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 </a:t>
                      </a:r>
                      <a:r>
                        <a:rPr lang="it-IT" sz="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it-IT" sz="3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scheduled</a:t>
                      </a:r>
                      <a:r>
                        <a:rPr lang="it-IT" sz="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3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maintenance</a:t>
                      </a:r>
                      <a:r>
                        <a:rPr lang="it-IT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Furnace is not in regular operation for scheduled maintenance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41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 or 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Furnace</a:t>
                      </a:r>
                      <a:r>
                        <a:rPr lang="it-IT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  <a:endParaRPr lang="it-IT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2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 or </a:t>
                      </a:r>
                      <a:r>
                        <a:rPr lang="it-IT" sz="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  <a:endParaRPr lang="it-IT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it-IT" sz="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ON (</a:t>
                      </a:r>
                      <a:r>
                        <a:rPr lang="it-IT" sz="3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unscheduled</a:t>
                      </a:r>
                      <a:r>
                        <a:rPr lang="it-IT" sz="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it-IT" sz="3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maintenance</a:t>
                      </a:r>
                      <a:r>
                        <a:rPr lang="it-IT" sz="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breakdown</a:t>
                      </a:r>
                      <a:r>
                        <a:rPr lang="it-IT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it-IT" sz="3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not</a:t>
                      </a:r>
                      <a:r>
                        <a:rPr lang="it-IT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3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scheduled</a:t>
                      </a:r>
                      <a:r>
                        <a:rPr lang="it-IT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3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maintenance</a:t>
                      </a:r>
                      <a:r>
                        <a:rPr lang="it-IT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815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Malfunction: electrical black out (supply batch to the furnace in progress and support of the production process by generator)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Malfunction: electrical black out (supply batch to the furnace </a:t>
                      </a:r>
                      <a:r>
                        <a:rPr lang="en-US" sz="3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swich</a:t>
                      </a:r>
                      <a:r>
                        <a:rPr lang="en-US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off and support of the furnace by generator)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323850" y="5229200"/>
            <a:ext cx="8640763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Datos de emisiones no se utilizan para la evaluación de la conformidad. Situación especial puede ser discutido con las autoridades durante la actualización de </a:t>
            </a:r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autorización. Si </a:t>
            </a: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los acontecimientos se producen con frecuencia, </a:t>
            </a:r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podrán ser considerados como acontecimientos ordinarios.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467544" y="1844824"/>
          <a:ext cx="8424936" cy="326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4212468"/>
              </a:tblGrid>
              <a:tr h="61200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CODE 35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</a:tr>
              <a:tr h="504000">
                <a:tc>
                  <a:txBody>
                    <a:bodyPr/>
                    <a:lstStyle/>
                    <a:p>
                      <a:r>
                        <a:rPr lang="en-US" sz="1800" noProof="0" dirty="0" smtClean="0">
                          <a:solidFill>
                            <a:srgbClr val="000000"/>
                          </a:solidFill>
                        </a:rPr>
                        <a:t>Replacement of the burner block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Repair</a:t>
                      </a:r>
                      <a:r>
                        <a:rPr lang="en-US" baseline="0" noProof="0" dirty="0" smtClean="0"/>
                        <a:t> of the glass line</a:t>
                      </a:r>
                      <a:endParaRPr lang="it-IT" dirty="0"/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r>
                        <a:rPr lang="en-US" sz="1800" noProof="0" dirty="0" smtClean="0">
                          <a:solidFill>
                            <a:srgbClr val="000000"/>
                          </a:solidFill>
                        </a:rPr>
                        <a:t>replacement of batch</a:t>
                      </a:r>
                      <a:r>
                        <a:rPr lang="en-US" sz="1800" baseline="0" noProof="0" dirty="0" smtClean="0">
                          <a:solidFill>
                            <a:srgbClr val="000000"/>
                          </a:solidFill>
                        </a:rPr>
                        <a:t> chargers and hoppers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Hot repairs</a:t>
                      </a:r>
                      <a:r>
                        <a:rPr lang="en-US" baseline="0" noProof="0" dirty="0" smtClean="0"/>
                        <a:t> of regenerators, </a:t>
                      </a:r>
                      <a:r>
                        <a:rPr lang="en-US" baseline="0" noProof="0" dirty="0" err="1" smtClean="0"/>
                        <a:t>foreheart</a:t>
                      </a:r>
                      <a:r>
                        <a:rPr lang="en-US" baseline="0" noProof="0" dirty="0" smtClean="0"/>
                        <a:t>, feeders, etc. </a:t>
                      </a:r>
                      <a:endParaRPr lang="en-US" noProof="0" dirty="0"/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r>
                        <a:rPr lang="en-US" sz="1800" noProof="0" dirty="0" smtClean="0">
                          <a:solidFill>
                            <a:srgbClr val="000000"/>
                          </a:solidFill>
                        </a:rPr>
                        <a:t>repair (sealing) of the dog house arch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Replacement of electrodes</a:t>
                      </a:r>
                      <a:endParaRPr lang="en-US" noProof="0" dirty="0"/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r>
                        <a:rPr lang="en-US" sz="1800" noProof="0" dirty="0" smtClean="0">
                          <a:solidFill>
                            <a:srgbClr val="000000"/>
                          </a:solidFill>
                        </a:rPr>
                        <a:t>repair or integration of</a:t>
                      </a:r>
                      <a:r>
                        <a:rPr lang="en-US" sz="1800" baseline="0" noProof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noProof="0" dirty="0" smtClean="0">
                          <a:solidFill>
                            <a:srgbClr val="000000"/>
                          </a:solidFill>
                        </a:rPr>
                        <a:t>crown</a:t>
                      </a:r>
                      <a:r>
                        <a:rPr lang="en-US" sz="1800" baseline="0" noProof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noProof="0" dirty="0" smtClean="0">
                          <a:solidFill>
                            <a:srgbClr val="000000"/>
                          </a:solidFill>
                        </a:rPr>
                        <a:t>insulation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Replacement of boilers</a:t>
                      </a:r>
                      <a:endParaRPr lang="en-US" noProof="0" dirty="0"/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 smtClean="0">
                          <a:solidFill>
                            <a:srgbClr val="000000"/>
                          </a:solidFill>
                        </a:rPr>
                        <a:t>repair or integration of port insulation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 smtClean="0">
                          <a:solidFill>
                            <a:srgbClr val="000000"/>
                          </a:solidFill>
                        </a:rPr>
                        <a:t>Repair of furnace</a:t>
                      </a:r>
                      <a:r>
                        <a:rPr lang="en-US" sz="1800" baseline="0" noProof="0" dirty="0" smtClean="0">
                          <a:solidFill>
                            <a:srgbClr val="000000"/>
                          </a:solidFill>
                        </a:rPr>
                        <a:t> bottom</a:t>
                      </a:r>
                      <a:endParaRPr lang="en-US" noProof="0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olo 1"/>
          <p:cNvSpPr>
            <a:spLocks noGrp="1"/>
          </p:cNvSpPr>
          <p:nvPr>
            <p:ph type="title"/>
          </p:nvPr>
        </p:nvSpPr>
        <p:spPr>
          <a:xfrm>
            <a:off x="2071688" y="214313"/>
            <a:ext cx="6858000" cy="857250"/>
          </a:xfrm>
        </p:spPr>
        <p:txBody>
          <a:bodyPr/>
          <a:lstStyle/>
          <a:p>
            <a:pPr>
              <a:defRPr/>
            </a:pPr>
            <a:r>
              <a:rPr lang="es-ES" sz="3200" dirty="0" smtClean="0"/>
              <a:t>SSV – STAZIONE SPERIMENTALE DEL VETRO</a:t>
            </a:r>
          </a:p>
        </p:txBody>
      </p:sp>
      <p:sp>
        <p:nvSpPr>
          <p:cNvPr id="1028" name="Segnaposto contenuto 2"/>
          <p:cNvSpPr>
            <a:spLocks noGrp="1"/>
          </p:cNvSpPr>
          <p:nvPr>
            <p:ph idx="1"/>
          </p:nvPr>
        </p:nvSpPr>
        <p:spPr>
          <a:xfrm>
            <a:off x="214313" y="1428750"/>
            <a:ext cx="8715375" cy="5072063"/>
          </a:xfrm>
        </p:spPr>
        <p:txBody>
          <a:bodyPr/>
          <a:lstStyle/>
          <a:p>
            <a:r>
              <a:rPr lang="es-ES" sz="2400" dirty="0" smtClean="0">
                <a:latin typeface="+mj-lt"/>
              </a:rPr>
              <a:t>Centro de Investigación Europea del Vidrio</a:t>
            </a:r>
          </a:p>
          <a:p>
            <a:r>
              <a:rPr lang="es-ES" sz="2400" dirty="0" smtClean="0">
                <a:latin typeface="+mj-lt"/>
              </a:rPr>
              <a:t>Fundada en 1956</a:t>
            </a:r>
          </a:p>
          <a:p>
            <a:r>
              <a:rPr lang="es-ES" sz="2400" dirty="0" smtClean="0">
                <a:latin typeface="+mj-lt"/>
              </a:rPr>
              <a:t>Misión: apoyar el desarrollo de todo el sector de la industria del vidrio (desde las materias primas hasta el producto final).</a:t>
            </a:r>
          </a:p>
          <a:p>
            <a:r>
              <a:rPr lang="es-ES" sz="2400" dirty="0" smtClean="0">
                <a:latin typeface="+mj-lt"/>
              </a:rPr>
              <a:t>Actividad:  proyectos I&amp;D, consultoría, análisis, test </a:t>
            </a:r>
            <a:r>
              <a:rPr lang="es-ES" sz="2400" i="1" dirty="0" smtClean="0">
                <a:latin typeface="+mj-lt"/>
              </a:rPr>
              <a:t>in situ </a:t>
            </a:r>
          </a:p>
          <a:p>
            <a:r>
              <a:rPr lang="es-ES" sz="2400" dirty="0" smtClean="0">
                <a:latin typeface="+mj-lt"/>
              </a:rPr>
              <a:t>Localización:  </a:t>
            </a:r>
            <a:r>
              <a:rPr lang="es-ES" sz="2400" dirty="0" err="1" smtClean="0">
                <a:latin typeface="+mj-lt"/>
              </a:rPr>
              <a:t>Murano</a:t>
            </a:r>
            <a:r>
              <a:rPr lang="es-ES" sz="2400" dirty="0" smtClean="0">
                <a:latin typeface="+mj-lt"/>
              </a:rPr>
              <a:t> (</a:t>
            </a:r>
            <a:r>
              <a:rPr lang="es-ES" sz="2400" dirty="0" err="1" smtClean="0">
                <a:latin typeface="+mj-lt"/>
              </a:rPr>
              <a:t>Venice</a:t>
            </a:r>
            <a:r>
              <a:rPr lang="es-ES" sz="2400" dirty="0" smtClean="0">
                <a:latin typeface="+mj-lt"/>
              </a:rPr>
              <a:t> - </a:t>
            </a:r>
            <a:r>
              <a:rPr lang="es-ES" sz="2400" dirty="0" err="1" smtClean="0">
                <a:latin typeface="+mj-lt"/>
              </a:rPr>
              <a:t>Italy</a:t>
            </a:r>
            <a:r>
              <a:rPr lang="es-ES" sz="2400" dirty="0" smtClean="0">
                <a:latin typeface="+mj-lt"/>
              </a:rPr>
              <a:t>), </a:t>
            </a:r>
            <a:r>
              <a:rPr lang="es-ES" sz="2400" dirty="0" err="1" smtClean="0">
                <a:latin typeface="+mj-lt"/>
              </a:rPr>
              <a:t>Marghera</a:t>
            </a:r>
            <a:r>
              <a:rPr lang="es-ES" sz="2400" dirty="0" smtClean="0">
                <a:latin typeface="+mj-lt"/>
              </a:rPr>
              <a:t> (</a:t>
            </a:r>
            <a:r>
              <a:rPr lang="es-ES" sz="2400" dirty="0" err="1" smtClean="0">
                <a:latin typeface="+mj-lt"/>
              </a:rPr>
              <a:t>Venice</a:t>
            </a:r>
            <a:r>
              <a:rPr lang="es-ES" sz="2400" dirty="0" smtClean="0">
                <a:latin typeface="+mj-lt"/>
              </a:rPr>
              <a:t> - </a:t>
            </a:r>
            <a:r>
              <a:rPr lang="es-ES" sz="2400" dirty="0" err="1" smtClean="0">
                <a:latin typeface="+mj-lt"/>
              </a:rPr>
              <a:t>Italy</a:t>
            </a:r>
            <a:r>
              <a:rPr lang="es-ES" sz="2400" dirty="0" smtClean="0">
                <a:latin typeface="+mj-lt"/>
              </a:rPr>
              <a:t>) </a:t>
            </a:r>
          </a:p>
          <a:p>
            <a:r>
              <a:rPr lang="es-ES" sz="2400" dirty="0" smtClean="0">
                <a:latin typeface="+mj-lt"/>
              </a:rPr>
              <a:t>Equipo:  48 empleados</a:t>
            </a:r>
          </a:p>
          <a:p>
            <a:r>
              <a:rPr lang="es-ES" sz="2400" dirty="0" smtClean="0">
                <a:latin typeface="+mj-lt"/>
              </a:rPr>
              <a:t>92 métodos acreditados de </a:t>
            </a:r>
          </a:p>
          <a:p>
            <a:pPr>
              <a:buNone/>
            </a:pPr>
            <a:r>
              <a:rPr lang="es-ES" sz="2400" dirty="0" smtClean="0">
                <a:latin typeface="+mj-lt"/>
              </a:rPr>
              <a:t>	acuerdo ISO 17025 por </a:t>
            </a:r>
            <a:br>
              <a:rPr lang="es-ES" sz="2400" dirty="0" smtClean="0">
                <a:latin typeface="+mj-lt"/>
              </a:rPr>
            </a:br>
            <a:r>
              <a:rPr lang="es-ES" sz="2400" dirty="0" smtClean="0">
                <a:latin typeface="+mj-lt"/>
              </a:rPr>
              <a:t>ACCREDIA </a:t>
            </a:r>
          </a:p>
          <a:p>
            <a:endParaRPr lang="es-ES" sz="2400" dirty="0" smtClean="0">
              <a:latin typeface="+mj-lt"/>
            </a:endParaRPr>
          </a:p>
          <a:p>
            <a:endParaRPr lang="es-ES" sz="2400" dirty="0" smtClean="0">
              <a:latin typeface="+mj-lt"/>
            </a:endParaRPr>
          </a:p>
          <a:p>
            <a:pPr>
              <a:buFont typeface="Wingdings" pitchFamily="2" charset="2"/>
              <a:buNone/>
            </a:pPr>
            <a:endParaRPr lang="es-ES" sz="2000" dirty="0" smtClean="0">
              <a:latin typeface="+mj-lt"/>
            </a:endParaRPr>
          </a:p>
        </p:txBody>
      </p:sp>
      <p:graphicFrame>
        <p:nvGraphicFramePr>
          <p:cNvPr id="1026" name="Grafico 6"/>
          <p:cNvGraphicFramePr>
            <a:graphicFrameLocks/>
          </p:cNvGraphicFramePr>
          <p:nvPr/>
        </p:nvGraphicFramePr>
        <p:xfrm>
          <a:off x="4139952" y="4077072"/>
          <a:ext cx="4608513" cy="2306638"/>
        </p:xfrm>
        <a:graphic>
          <a:graphicData uri="http://schemas.openxmlformats.org/presentationml/2006/ole">
            <p:oleObj spid="_x0000_s1026" name="Grafico" r:id="rId3" imgW="4791181" imgH="2295515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71688" y="214313"/>
            <a:ext cx="6858000" cy="857250"/>
          </a:xfrm>
        </p:spPr>
        <p:txBody>
          <a:bodyPr/>
          <a:lstStyle/>
          <a:p>
            <a:pPr>
              <a:defRPr/>
            </a:pPr>
            <a:r>
              <a:rPr lang="es-ES" smtClean="0"/>
              <a:t>CASO PRACTICO</a:t>
            </a:r>
            <a:endParaRPr lang="es-ES"/>
          </a:p>
        </p:txBody>
      </p:sp>
      <p:pic>
        <p:nvPicPr>
          <p:cNvPr id="55299" name="Picture 12" descr="interrogativo : 3D persona piccolo pensiero appoggiata contro una domanda di rossa. immagine 3D. Sfondo bianco isolato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5273675"/>
            <a:ext cx="80645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95288" y="1700212"/>
            <a:ext cx="7561262" cy="10087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1" indent="-457200" algn="just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s-ES" sz="2000" b="1" dirty="0" smtClean="0">
                <a:solidFill>
                  <a:srgbClr val="00B0F0"/>
                </a:solidFill>
              </a:rPr>
              <a:t>Caso</a:t>
            </a:r>
            <a:r>
              <a:rPr lang="es-ES" sz="2000" dirty="0" smtClean="0">
                <a:solidFill>
                  <a:schemeClr val="tx1"/>
                </a:solidFill>
              </a:rPr>
              <a:t>: La planta esta funcionando en condiciones normales, el </a:t>
            </a:r>
            <a:r>
              <a:rPr lang="es-ES" sz="2000" dirty="0" smtClean="0">
                <a:solidFill>
                  <a:schemeClr val="tx1"/>
                </a:solidFill>
              </a:rPr>
              <a:t>SAM funciona </a:t>
            </a:r>
            <a:r>
              <a:rPr lang="es-ES" sz="2000" dirty="0" smtClean="0">
                <a:solidFill>
                  <a:schemeClr val="tx1"/>
                </a:solidFill>
              </a:rPr>
              <a:t>y no se superan VLE de </a:t>
            </a:r>
            <a:r>
              <a:rPr lang="es-ES" sz="2000" dirty="0" err="1" smtClean="0">
                <a:solidFill>
                  <a:schemeClr val="tx1"/>
                </a:solidFill>
              </a:rPr>
              <a:t>NOx</a:t>
            </a:r>
            <a:r>
              <a:rPr lang="es-ES" sz="2000" dirty="0" smtClean="0">
                <a:solidFill>
                  <a:schemeClr val="tx1"/>
                </a:solidFill>
              </a:rPr>
              <a:t>, </a:t>
            </a:r>
            <a:r>
              <a:rPr lang="es-ES" sz="2000" dirty="0" err="1" smtClean="0">
                <a:solidFill>
                  <a:schemeClr val="tx1"/>
                </a:solidFill>
              </a:rPr>
              <a:t>Dust</a:t>
            </a:r>
            <a:r>
              <a:rPr lang="es-ES" sz="2000" dirty="0" smtClean="0">
                <a:solidFill>
                  <a:schemeClr val="tx1"/>
                </a:solidFill>
              </a:rPr>
              <a:t>, SO</a:t>
            </a:r>
            <a:r>
              <a:rPr lang="es-ES" sz="2000" baseline="-25000" dirty="0" smtClean="0">
                <a:solidFill>
                  <a:schemeClr val="tx1"/>
                </a:solidFill>
              </a:rPr>
              <a:t>2</a:t>
            </a:r>
            <a:r>
              <a:rPr lang="es-ES" sz="2000" dirty="0" smtClean="0">
                <a:solidFill>
                  <a:schemeClr val="tx1"/>
                </a:solidFill>
              </a:rPr>
              <a:t>) ELV are </a:t>
            </a:r>
            <a:r>
              <a:rPr lang="es-ES" sz="2000" dirty="0" err="1" smtClean="0">
                <a:solidFill>
                  <a:schemeClr val="tx1"/>
                </a:solidFill>
              </a:rPr>
              <a:t>registered</a:t>
            </a:r>
            <a:r>
              <a:rPr lang="es-ES" sz="2000" dirty="0" smtClean="0">
                <a:solidFill>
                  <a:schemeClr val="tx1"/>
                </a:solidFill>
              </a:rPr>
              <a:t>;</a:t>
            </a:r>
          </a:p>
          <a:p>
            <a:pPr lvl="1" indent="-457200" algn="just" eaLnBrk="0" hangingPunct="0">
              <a:spcBef>
                <a:spcPct val="20000"/>
              </a:spcBef>
              <a:buFont typeface="+mj-lt"/>
              <a:buAutoNum type="arabicPeriod"/>
              <a:defRPr/>
            </a:pP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67544" y="5733256"/>
            <a:ext cx="6912768" cy="57606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1" indent="-457200" algn="ctr" eaLnBrk="0" hangingPunct="0">
              <a:spcBef>
                <a:spcPct val="20000"/>
              </a:spcBef>
              <a:defRPr/>
            </a:pPr>
            <a:r>
              <a:rPr lang="es-ES" sz="2800" b="1" smtClean="0">
                <a:solidFill>
                  <a:srgbClr val="990000"/>
                </a:solidFill>
              </a:rPr>
              <a:t>Como se gestiona esta situacion</a:t>
            </a:r>
          </a:p>
          <a:p>
            <a:pPr lvl="1" indent="-457200" algn="just" eaLnBrk="0" hangingPunct="0">
              <a:spcBef>
                <a:spcPct val="20000"/>
              </a:spcBef>
              <a:defRPr/>
            </a:pPr>
            <a:endParaRPr lang="es-ES" sz="2200">
              <a:solidFill>
                <a:schemeClr val="tx1"/>
              </a:solidFill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395288" y="2852738"/>
            <a:ext cx="7559675" cy="180039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1" indent="-457200" algn="just" eaLnBrk="0" hangingPunct="0">
              <a:spcBef>
                <a:spcPct val="20000"/>
              </a:spcBef>
              <a:buFont typeface="+mj-lt"/>
              <a:buAutoNum type="arabicPeriod" startAt="2"/>
              <a:defRPr/>
            </a:pPr>
            <a:r>
              <a:rPr lang="es-ES" sz="2000" b="1" dirty="0" smtClean="0">
                <a:solidFill>
                  <a:srgbClr val="00B0F0"/>
                </a:solidFill>
              </a:rPr>
              <a:t>Caso</a:t>
            </a:r>
            <a:r>
              <a:rPr lang="es-ES" sz="2000" dirty="0" smtClean="0">
                <a:solidFill>
                  <a:schemeClr val="tx1"/>
                </a:solidFill>
              </a:rPr>
              <a:t>: La planta esta funcionando en condiciones normales, el </a:t>
            </a:r>
            <a:r>
              <a:rPr lang="es-ES" sz="2000" dirty="0" smtClean="0">
                <a:solidFill>
                  <a:schemeClr val="tx1"/>
                </a:solidFill>
              </a:rPr>
              <a:t>SAM funciona </a:t>
            </a:r>
            <a:r>
              <a:rPr lang="es-ES" sz="2000" dirty="0" smtClean="0">
                <a:solidFill>
                  <a:schemeClr val="tx1"/>
                </a:solidFill>
              </a:rPr>
              <a:t>y 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se registra 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superación 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en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particulas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</a:p>
          <a:p>
            <a:pPr lvl="1" indent="-457200" algn="just" eaLnBrk="0" hangingPunct="0">
              <a:spcBef>
                <a:spcPct val="20000"/>
              </a:spcBef>
              <a:buFont typeface="+mj-lt"/>
              <a:buAutoNum type="arabicPeriod" startAt="2"/>
              <a:defRPr/>
            </a:pPr>
            <a:endParaRPr lang="es-ES" sz="2000" b="1" dirty="0" smtClean="0">
              <a:solidFill>
                <a:srgbClr val="FF0000"/>
              </a:solidFill>
            </a:endParaRPr>
          </a:p>
          <a:p>
            <a:pPr lvl="1" indent="-457200" algn="just" eaLnBrk="0" hangingPunct="0">
              <a:spcBef>
                <a:spcPct val="20000"/>
              </a:spcBef>
              <a:buFont typeface="+mj-lt"/>
              <a:buAutoNum type="arabicPeriod" startAt="2"/>
              <a:defRPr/>
            </a:pPr>
            <a:r>
              <a:rPr lang="es-ES" sz="2000" b="1" dirty="0" smtClean="0">
                <a:solidFill>
                  <a:srgbClr val="00B0F0"/>
                </a:solidFill>
              </a:rPr>
              <a:t>Caso</a:t>
            </a:r>
            <a:r>
              <a:rPr lang="es-ES" sz="2000" dirty="0" smtClean="0">
                <a:solidFill>
                  <a:schemeClr val="tx1"/>
                </a:solidFill>
              </a:rPr>
              <a:t>: La planta esta funcionando en condiciones normales, no se superan los VLE de </a:t>
            </a:r>
            <a:r>
              <a:rPr lang="es-ES" sz="2000" dirty="0" err="1" smtClean="0">
                <a:solidFill>
                  <a:schemeClr val="tx1"/>
                </a:solidFill>
              </a:rPr>
              <a:t>NOx</a:t>
            </a:r>
            <a:r>
              <a:rPr lang="es-ES" sz="2000" dirty="0" smtClean="0">
                <a:solidFill>
                  <a:schemeClr val="tx1"/>
                </a:solidFill>
              </a:rPr>
              <a:t>, </a:t>
            </a:r>
            <a:r>
              <a:rPr lang="es-ES" sz="2000" dirty="0" err="1" smtClean="0">
                <a:solidFill>
                  <a:schemeClr val="tx1"/>
                </a:solidFill>
              </a:rPr>
              <a:t>Dust</a:t>
            </a:r>
            <a:r>
              <a:rPr lang="es-ES" sz="2000" dirty="0" smtClean="0">
                <a:solidFill>
                  <a:schemeClr val="tx1"/>
                </a:solidFill>
              </a:rPr>
              <a:t>, SO</a:t>
            </a:r>
            <a:r>
              <a:rPr lang="es-ES" sz="2000" baseline="-25000" dirty="0" smtClean="0">
                <a:solidFill>
                  <a:schemeClr val="tx1"/>
                </a:solidFill>
              </a:rPr>
              <a:t>2,</a:t>
            </a:r>
            <a:r>
              <a:rPr lang="es-ES" sz="2000" dirty="0" smtClean="0">
                <a:solidFill>
                  <a:schemeClr val="tx1"/>
                </a:solidFill>
              </a:rPr>
              <a:t> pero 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falla el 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SAM</a:t>
            </a:r>
            <a:endParaRPr lang="es-ES" sz="2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 indent="-457200" algn="just" eaLnBrk="0" hangingPunct="0">
              <a:spcBef>
                <a:spcPct val="20000"/>
              </a:spcBef>
              <a:buFont typeface="+mj-lt"/>
              <a:buAutoNum type="arabicPeriod" startAt="2"/>
              <a:defRPr/>
            </a:pPr>
            <a:endParaRPr lang="es-ES" sz="2200" dirty="0">
              <a:solidFill>
                <a:schemeClr val="tx1"/>
              </a:solidFill>
            </a:endParaRPr>
          </a:p>
        </p:txBody>
      </p:sp>
      <p:pic>
        <p:nvPicPr>
          <p:cNvPr id="55305" name="Picture 10" descr="uomo che dorme : Personaggio dei cartoni animati Orange ha addormentato sulla poltrona girevol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1628775"/>
            <a:ext cx="881062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6" name="Picture 1027" descr="sveglia : illustrazione vettoriale di luce rossa lampeggiante di emergenza Illustrazio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3789363"/>
            <a:ext cx="719137" cy="71913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55307" name="Picture 1029" descr="sveglia : illustrazione di un campanello di allarme rosso Illustrazi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1013" y="3068638"/>
            <a:ext cx="719137" cy="7207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olo 1"/>
          <p:cNvSpPr>
            <a:spLocks noGrp="1"/>
          </p:cNvSpPr>
          <p:nvPr>
            <p:ph type="title"/>
          </p:nvPr>
        </p:nvSpPr>
        <p:spPr bwMode="auto">
          <a:xfrm>
            <a:off x="2071688" y="214313"/>
            <a:ext cx="6858000" cy="9112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2800" cap="none" dirty="0" smtClean="0"/>
              <a:t>1° CASO: </a:t>
            </a:r>
            <a:r>
              <a:rPr lang="en-US" sz="2800" b="0" cap="none" dirty="0" smtClean="0"/>
              <a:t>no </a:t>
            </a:r>
            <a:r>
              <a:rPr lang="en-US" sz="2800" b="0" cap="none" dirty="0" err="1" smtClean="0"/>
              <a:t>falla</a:t>
            </a:r>
            <a:r>
              <a:rPr lang="en-US" sz="2800" b="0" cap="none" dirty="0" smtClean="0"/>
              <a:t> </a:t>
            </a:r>
            <a:r>
              <a:rPr lang="en-US" sz="2800" b="0" cap="none" dirty="0" smtClean="0"/>
              <a:t>SAM y </a:t>
            </a:r>
            <a:r>
              <a:rPr lang="en-US" sz="2800" b="0" cap="none" dirty="0" smtClean="0"/>
              <a:t>no se </a:t>
            </a:r>
            <a:r>
              <a:rPr lang="en-US" sz="2800" b="0" cap="none" dirty="0" err="1" smtClean="0"/>
              <a:t>superan</a:t>
            </a:r>
            <a:r>
              <a:rPr lang="en-US" sz="2800" b="0" cap="none" dirty="0" smtClean="0"/>
              <a:t> VLE</a:t>
            </a:r>
            <a:endParaRPr lang="it-IT" sz="2800" b="0" cap="none" dirty="0" smtClean="0"/>
          </a:p>
        </p:txBody>
      </p:sp>
      <p:pic>
        <p:nvPicPr>
          <p:cNvPr id="56323" name="Picture 16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412875"/>
            <a:ext cx="7886700" cy="4878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6324" name="Picture 10" descr="uomo che dorme : Personaggio dei cartoni animati Orange ha addormentato sulla poltrona girevol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8875" y="5418138"/>
            <a:ext cx="8953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olo 1"/>
          <p:cNvSpPr>
            <a:spLocks noGrp="1"/>
          </p:cNvSpPr>
          <p:nvPr>
            <p:ph type="title"/>
          </p:nvPr>
        </p:nvSpPr>
        <p:spPr bwMode="auto">
          <a:xfrm>
            <a:off x="2051050" y="333375"/>
            <a:ext cx="6858000" cy="8572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3200" cap="none" dirty="0" smtClean="0"/>
              <a:t>2° CASO: </a:t>
            </a:r>
            <a:r>
              <a:rPr lang="en-US" sz="2800" b="0" cap="none" dirty="0" smtClean="0"/>
              <a:t>no </a:t>
            </a:r>
            <a:r>
              <a:rPr lang="en-US" sz="2800" b="0" cap="none" dirty="0" err="1" smtClean="0"/>
              <a:t>falla</a:t>
            </a:r>
            <a:r>
              <a:rPr lang="en-US" sz="2800" b="0" cap="none" dirty="0" smtClean="0"/>
              <a:t> </a:t>
            </a:r>
            <a:r>
              <a:rPr lang="en-US" sz="2800" b="0" cap="none" dirty="0" smtClean="0"/>
              <a:t>SAM </a:t>
            </a:r>
            <a:r>
              <a:rPr lang="en-US" sz="2800" b="0" cap="none" dirty="0" err="1" smtClean="0"/>
              <a:t>pero</a:t>
            </a:r>
            <a:r>
              <a:rPr lang="en-US" sz="2800" b="0" cap="none" dirty="0" smtClean="0"/>
              <a:t> </a:t>
            </a:r>
            <a:r>
              <a:rPr lang="en-US" sz="2800" b="0" cap="none" dirty="0" smtClean="0"/>
              <a:t>se </a:t>
            </a:r>
            <a:r>
              <a:rPr lang="en-US" sz="2800" b="0" cap="none" dirty="0" err="1" smtClean="0"/>
              <a:t>superan</a:t>
            </a:r>
            <a:r>
              <a:rPr lang="en-US" sz="2800" b="0" cap="none" dirty="0" smtClean="0"/>
              <a:t> VLE </a:t>
            </a:r>
            <a:r>
              <a:rPr lang="en-US" sz="2800" b="0" cap="none" dirty="0" err="1" smtClean="0"/>
              <a:t>particulas</a:t>
            </a:r>
            <a:endParaRPr lang="it-IT" sz="2800" b="0" cap="none" dirty="0" smtClean="0"/>
          </a:p>
        </p:txBody>
      </p:sp>
      <p:sp>
        <p:nvSpPr>
          <p:cNvPr id="57347" name="Segnaposto contenuto 2"/>
          <p:cNvSpPr>
            <a:spLocks noGrp="1"/>
          </p:cNvSpPr>
          <p:nvPr>
            <p:ph idx="1"/>
          </p:nvPr>
        </p:nvSpPr>
        <p:spPr>
          <a:xfrm>
            <a:off x="214313" y="1428750"/>
            <a:ext cx="8715375" cy="5072063"/>
          </a:xfrm>
        </p:spPr>
        <p:txBody>
          <a:bodyPr/>
          <a:lstStyle/>
          <a:p>
            <a:endParaRPr lang="es-ES" dirty="0" smtClean="0"/>
          </a:p>
        </p:txBody>
      </p:sp>
      <p:sp>
        <p:nvSpPr>
          <p:cNvPr id="57348" name="AutoShape 1026"/>
          <p:cNvSpPr>
            <a:spLocks noChangeAspect="1" noChangeArrowheads="1" noTextEdit="1"/>
          </p:cNvSpPr>
          <p:nvPr/>
        </p:nvSpPr>
        <p:spPr bwMode="auto">
          <a:xfrm>
            <a:off x="285750" y="1820863"/>
            <a:ext cx="85725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57349" name="Group 1228"/>
          <p:cNvGrpSpPr>
            <a:grpSpLocks/>
          </p:cNvGrpSpPr>
          <p:nvPr/>
        </p:nvGrpSpPr>
        <p:grpSpPr bwMode="auto">
          <a:xfrm>
            <a:off x="836613" y="2287588"/>
            <a:ext cx="7019925" cy="28575"/>
            <a:chOff x="527" y="1156"/>
            <a:chExt cx="4422" cy="18"/>
          </a:xfrm>
        </p:grpSpPr>
        <p:sp>
          <p:nvSpPr>
            <p:cNvPr id="63057" name="Line 1028"/>
            <p:cNvSpPr>
              <a:spLocks noChangeShapeType="1"/>
            </p:cNvSpPr>
            <p:nvPr/>
          </p:nvSpPr>
          <p:spPr bwMode="auto">
            <a:xfrm>
              <a:off x="527" y="1156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58" name="Rectangle 1029"/>
            <p:cNvSpPr>
              <a:spLocks noChangeArrowheads="1"/>
            </p:cNvSpPr>
            <p:nvPr/>
          </p:nvSpPr>
          <p:spPr bwMode="auto">
            <a:xfrm>
              <a:off x="527" y="1156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59" name="Line 1030"/>
            <p:cNvSpPr>
              <a:spLocks noChangeShapeType="1"/>
            </p:cNvSpPr>
            <p:nvPr/>
          </p:nvSpPr>
          <p:spPr bwMode="auto">
            <a:xfrm>
              <a:off x="527" y="1160"/>
              <a:ext cx="15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60" name="Rectangle 1031"/>
            <p:cNvSpPr>
              <a:spLocks noChangeArrowheads="1"/>
            </p:cNvSpPr>
            <p:nvPr/>
          </p:nvSpPr>
          <p:spPr bwMode="auto">
            <a:xfrm>
              <a:off x="527" y="1160"/>
              <a:ext cx="15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61" name="Line 1032"/>
            <p:cNvSpPr>
              <a:spLocks noChangeShapeType="1"/>
            </p:cNvSpPr>
            <p:nvPr/>
          </p:nvSpPr>
          <p:spPr bwMode="auto">
            <a:xfrm>
              <a:off x="527" y="1164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62" name="Rectangle 1033"/>
            <p:cNvSpPr>
              <a:spLocks noChangeArrowheads="1"/>
            </p:cNvSpPr>
            <p:nvPr/>
          </p:nvSpPr>
          <p:spPr bwMode="auto">
            <a:xfrm>
              <a:off x="527" y="1164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63" name="Line 1034"/>
            <p:cNvSpPr>
              <a:spLocks noChangeShapeType="1"/>
            </p:cNvSpPr>
            <p:nvPr/>
          </p:nvSpPr>
          <p:spPr bwMode="auto">
            <a:xfrm>
              <a:off x="527" y="1167"/>
              <a:ext cx="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64" name="Rectangle 1035"/>
            <p:cNvSpPr>
              <a:spLocks noChangeArrowheads="1"/>
            </p:cNvSpPr>
            <p:nvPr/>
          </p:nvSpPr>
          <p:spPr bwMode="auto">
            <a:xfrm>
              <a:off x="527" y="1167"/>
              <a:ext cx="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65" name="Line 1036"/>
            <p:cNvSpPr>
              <a:spLocks noChangeShapeType="1"/>
            </p:cNvSpPr>
            <p:nvPr/>
          </p:nvSpPr>
          <p:spPr bwMode="auto">
            <a:xfrm>
              <a:off x="527" y="1171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66" name="Rectangle 1037"/>
            <p:cNvSpPr>
              <a:spLocks noChangeArrowheads="1"/>
            </p:cNvSpPr>
            <p:nvPr/>
          </p:nvSpPr>
          <p:spPr bwMode="auto">
            <a:xfrm>
              <a:off x="527" y="1171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67" name="Line 1038"/>
            <p:cNvSpPr>
              <a:spLocks noChangeShapeType="1"/>
            </p:cNvSpPr>
            <p:nvPr/>
          </p:nvSpPr>
          <p:spPr bwMode="auto">
            <a:xfrm>
              <a:off x="719" y="1156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68" name="Rectangle 1039"/>
            <p:cNvSpPr>
              <a:spLocks noChangeArrowheads="1"/>
            </p:cNvSpPr>
            <p:nvPr/>
          </p:nvSpPr>
          <p:spPr bwMode="auto">
            <a:xfrm>
              <a:off x="719" y="1156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69" name="Line 1040"/>
            <p:cNvSpPr>
              <a:spLocks noChangeShapeType="1"/>
            </p:cNvSpPr>
            <p:nvPr/>
          </p:nvSpPr>
          <p:spPr bwMode="auto">
            <a:xfrm>
              <a:off x="719" y="1160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70" name="Rectangle 1041"/>
            <p:cNvSpPr>
              <a:spLocks noChangeArrowheads="1"/>
            </p:cNvSpPr>
            <p:nvPr/>
          </p:nvSpPr>
          <p:spPr bwMode="auto">
            <a:xfrm>
              <a:off x="719" y="1160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71" name="Line 1042"/>
            <p:cNvSpPr>
              <a:spLocks noChangeShapeType="1"/>
            </p:cNvSpPr>
            <p:nvPr/>
          </p:nvSpPr>
          <p:spPr bwMode="auto">
            <a:xfrm>
              <a:off x="719" y="1164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72" name="Rectangle 1043"/>
            <p:cNvSpPr>
              <a:spLocks noChangeArrowheads="1"/>
            </p:cNvSpPr>
            <p:nvPr/>
          </p:nvSpPr>
          <p:spPr bwMode="auto">
            <a:xfrm>
              <a:off x="719" y="1164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73" name="Line 1044"/>
            <p:cNvSpPr>
              <a:spLocks noChangeShapeType="1"/>
            </p:cNvSpPr>
            <p:nvPr/>
          </p:nvSpPr>
          <p:spPr bwMode="auto">
            <a:xfrm>
              <a:off x="719" y="1167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74" name="Rectangle 1045"/>
            <p:cNvSpPr>
              <a:spLocks noChangeArrowheads="1"/>
            </p:cNvSpPr>
            <p:nvPr/>
          </p:nvSpPr>
          <p:spPr bwMode="auto">
            <a:xfrm>
              <a:off x="719" y="1167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75" name="Line 1046"/>
            <p:cNvSpPr>
              <a:spLocks noChangeShapeType="1"/>
            </p:cNvSpPr>
            <p:nvPr/>
          </p:nvSpPr>
          <p:spPr bwMode="auto">
            <a:xfrm>
              <a:off x="719" y="1171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76" name="Rectangle 1047"/>
            <p:cNvSpPr>
              <a:spLocks noChangeArrowheads="1"/>
            </p:cNvSpPr>
            <p:nvPr/>
          </p:nvSpPr>
          <p:spPr bwMode="auto">
            <a:xfrm>
              <a:off x="719" y="1171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77" name="Line 1048"/>
            <p:cNvSpPr>
              <a:spLocks noChangeShapeType="1"/>
            </p:cNvSpPr>
            <p:nvPr/>
          </p:nvSpPr>
          <p:spPr bwMode="auto">
            <a:xfrm>
              <a:off x="995" y="1156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78" name="Rectangle 1049"/>
            <p:cNvSpPr>
              <a:spLocks noChangeArrowheads="1"/>
            </p:cNvSpPr>
            <p:nvPr/>
          </p:nvSpPr>
          <p:spPr bwMode="auto">
            <a:xfrm>
              <a:off x="995" y="1156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79" name="Line 1050"/>
            <p:cNvSpPr>
              <a:spLocks noChangeShapeType="1"/>
            </p:cNvSpPr>
            <p:nvPr/>
          </p:nvSpPr>
          <p:spPr bwMode="auto">
            <a:xfrm>
              <a:off x="995" y="1160"/>
              <a:ext cx="15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80" name="Rectangle 1051"/>
            <p:cNvSpPr>
              <a:spLocks noChangeArrowheads="1"/>
            </p:cNvSpPr>
            <p:nvPr/>
          </p:nvSpPr>
          <p:spPr bwMode="auto">
            <a:xfrm>
              <a:off x="995" y="1160"/>
              <a:ext cx="15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81" name="Line 1052"/>
            <p:cNvSpPr>
              <a:spLocks noChangeShapeType="1"/>
            </p:cNvSpPr>
            <p:nvPr/>
          </p:nvSpPr>
          <p:spPr bwMode="auto">
            <a:xfrm>
              <a:off x="995" y="1164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82" name="Rectangle 1053"/>
            <p:cNvSpPr>
              <a:spLocks noChangeArrowheads="1"/>
            </p:cNvSpPr>
            <p:nvPr/>
          </p:nvSpPr>
          <p:spPr bwMode="auto">
            <a:xfrm>
              <a:off x="995" y="1164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83" name="Line 1054"/>
            <p:cNvSpPr>
              <a:spLocks noChangeShapeType="1"/>
            </p:cNvSpPr>
            <p:nvPr/>
          </p:nvSpPr>
          <p:spPr bwMode="auto">
            <a:xfrm>
              <a:off x="995" y="1167"/>
              <a:ext cx="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84" name="Rectangle 1055"/>
            <p:cNvSpPr>
              <a:spLocks noChangeArrowheads="1"/>
            </p:cNvSpPr>
            <p:nvPr/>
          </p:nvSpPr>
          <p:spPr bwMode="auto">
            <a:xfrm>
              <a:off x="995" y="1167"/>
              <a:ext cx="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85" name="Line 1056"/>
            <p:cNvSpPr>
              <a:spLocks noChangeShapeType="1"/>
            </p:cNvSpPr>
            <p:nvPr/>
          </p:nvSpPr>
          <p:spPr bwMode="auto">
            <a:xfrm>
              <a:off x="995" y="1171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86" name="Rectangle 1057"/>
            <p:cNvSpPr>
              <a:spLocks noChangeArrowheads="1"/>
            </p:cNvSpPr>
            <p:nvPr/>
          </p:nvSpPr>
          <p:spPr bwMode="auto">
            <a:xfrm>
              <a:off x="995" y="1171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87" name="Line 1058"/>
            <p:cNvSpPr>
              <a:spLocks noChangeShapeType="1"/>
            </p:cNvSpPr>
            <p:nvPr/>
          </p:nvSpPr>
          <p:spPr bwMode="auto">
            <a:xfrm>
              <a:off x="1187" y="1156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88" name="Rectangle 1059"/>
            <p:cNvSpPr>
              <a:spLocks noChangeArrowheads="1"/>
            </p:cNvSpPr>
            <p:nvPr/>
          </p:nvSpPr>
          <p:spPr bwMode="auto">
            <a:xfrm>
              <a:off x="1187" y="1156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89" name="Line 1060"/>
            <p:cNvSpPr>
              <a:spLocks noChangeShapeType="1"/>
            </p:cNvSpPr>
            <p:nvPr/>
          </p:nvSpPr>
          <p:spPr bwMode="auto">
            <a:xfrm>
              <a:off x="1187" y="1160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90" name="Rectangle 1061"/>
            <p:cNvSpPr>
              <a:spLocks noChangeArrowheads="1"/>
            </p:cNvSpPr>
            <p:nvPr/>
          </p:nvSpPr>
          <p:spPr bwMode="auto">
            <a:xfrm>
              <a:off x="1187" y="1160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91" name="Line 1062"/>
            <p:cNvSpPr>
              <a:spLocks noChangeShapeType="1"/>
            </p:cNvSpPr>
            <p:nvPr/>
          </p:nvSpPr>
          <p:spPr bwMode="auto">
            <a:xfrm>
              <a:off x="1187" y="1164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92" name="Rectangle 1063"/>
            <p:cNvSpPr>
              <a:spLocks noChangeArrowheads="1"/>
            </p:cNvSpPr>
            <p:nvPr/>
          </p:nvSpPr>
          <p:spPr bwMode="auto">
            <a:xfrm>
              <a:off x="1187" y="1164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93" name="Line 1064"/>
            <p:cNvSpPr>
              <a:spLocks noChangeShapeType="1"/>
            </p:cNvSpPr>
            <p:nvPr/>
          </p:nvSpPr>
          <p:spPr bwMode="auto">
            <a:xfrm>
              <a:off x="1187" y="1167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94" name="Rectangle 1065"/>
            <p:cNvSpPr>
              <a:spLocks noChangeArrowheads="1"/>
            </p:cNvSpPr>
            <p:nvPr/>
          </p:nvSpPr>
          <p:spPr bwMode="auto">
            <a:xfrm>
              <a:off x="1187" y="1167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95" name="Line 1066"/>
            <p:cNvSpPr>
              <a:spLocks noChangeShapeType="1"/>
            </p:cNvSpPr>
            <p:nvPr/>
          </p:nvSpPr>
          <p:spPr bwMode="auto">
            <a:xfrm>
              <a:off x="1187" y="1171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96" name="Rectangle 1067"/>
            <p:cNvSpPr>
              <a:spLocks noChangeArrowheads="1"/>
            </p:cNvSpPr>
            <p:nvPr/>
          </p:nvSpPr>
          <p:spPr bwMode="auto">
            <a:xfrm>
              <a:off x="1187" y="1171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97" name="Line 1068"/>
            <p:cNvSpPr>
              <a:spLocks noChangeShapeType="1"/>
            </p:cNvSpPr>
            <p:nvPr/>
          </p:nvSpPr>
          <p:spPr bwMode="auto">
            <a:xfrm>
              <a:off x="1464" y="1156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98" name="Rectangle 1069"/>
            <p:cNvSpPr>
              <a:spLocks noChangeArrowheads="1"/>
            </p:cNvSpPr>
            <p:nvPr/>
          </p:nvSpPr>
          <p:spPr bwMode="auto">
            <a:xfrm>
              <a:off x="1464" y="1156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99" name="Line 1070"/>
            <p:cNvSpPr>
              <a:spLocks noChangeShapeType="1"/>
            </p:cNvSpPr>
            <p:nvPr/>
          </p:nvSpPr>
          <p:spPr bwMode="auto">
            <a:xfrm>
              <a:off x="1464" y="1160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00" name="Rectangle 1071"/>
            <p:cNvSpPr>
              <a:spLocks noChangeArrowheads="1"/>
            </p:cNvSpPr>
            <p:nvPr/>
          </p:nvSpPr>
          <p:spPr bwMode="auto">
            <a:xfrm>
              <a:off x="1464" y="1160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01" name="Line 1072"/>
            <p:cNvSpPr>
              <a:spLocks noChangeShapeType="1"/>
            </p:cNvSpPr>
            <p:nvPr/>
          </p:nvSpPr>
          <p:spPr bwMode="auto">
            <a:xfrm>
              <a:off x="1464" y="1164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02" name="Rectangle 1073"/>
            <p:cNvSpPr>
              <a:spLocks noChangeArrowheads="1"/>
            </p:cNvSpPr>
            <p:nvPr/>
          </p:nvSpPr>
          <p:spPr bwMode="auto">
            <a:xfrm>
              <a:off x="1464" y="1164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03" name="Line 1074"/>
            <p:cNvSpPr>
              <a:spLocks noChangeShapeType="1"/>
            </p:cNvSpPr>
            <p:nvPr/>
          </p:nvSpPr>
          <p:spPr bwMode="auto">
            <a:xfrm>
              <a:off x="1464" y="1167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04" name="Rectangle 1075"/>
            <p:cNvSpPr>
              <a:spLocks noChangeArrowheads="1"/>
            </p:cNvSpPr>
            <p:nvPr/>
          </p:nvSpPr>
          <p:spPr bwMode="auto">
            <a:xfrm>
              <a:off x="1464" y="1167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05" name="Line 1076"/>
            <p:cNvSpPr>
              <a:spLocks noChangeShapeType="1"/>
            </p:cNvSpPr>
            <p:nvPr/>
          </p:nvSpPr>
          <p:spPr bwMode="auto">
            <a:xfrm>
              <a:off x="1464" y="1171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06" name="Rectangle 1077"/>
            <p:cNvSpPr>
              <a:spLocks noChangeArrowheads="1"/>
            </p:cNvSpPr>
            <p:nvPr/>
          </p:nvSpPr>
          <p:spPr bwMode="auto">
            <a:xfrm>
              <a:off x="1464" y="1171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07" name="Line 1078"/>
            <p:cNvSpPr>
              <a:spLocks noChangeShapeType="1"/>
            </p:cNvSpPr>
            <p:nvPr/>
          </p:nvSpPr>
          <p:spPr bwMode="auto">
            <a:xfrm>
              <a:off x="1655" y="1156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08" name="Rectangle 1079"/>
            <p:cNvSpPr>
              <a:spLocks noChangeArrowheads="1"/>
            </p:cNvSpPr>
            <p:nvPr/>
          </p:nvSpPr>
          <p:spPr bwMode="auto">
            <a:xfrm>
              <a:off x="1655" y="1156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09" name="Line 1080"/>
            <p:cNvSpPr>
              <a:spLocks noChangeShapeType="1"/>
            </p:cNvSpPr>
            <p:nvPr/>
          </p:nvSpPr>
          <p:spPr bwMode="auto">
            <a:xfrm>
              <a:off x="1655" y="1160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10" name="Rectangle 1081"/>
            <p:cNvSpPr>
              <a:spLocks noChangeArrowheads="1"/>
            </p:cNvSpPr>
            <p:nvPr/>
          </p:nvSpPr>
          <p:spPr bwMode="auto">
            <a:xfrm>
              <a:off x="1655" y="1160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11" name="Line 1082"/>
            <p:cNvSpPr>
              <a:spLocks noChangeShapeType="1"/>
            </p:cNvSpPr>
            <p:nvPr/>
          </p:nvSpPr>
          <p:spPr bwMode="auto">
            <a:xfrm>
              <a:off x="1655" y="1164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12" name="Rectangle 1083"/>
            <p:cNvSpPr>
              <a:spLocks noChangeArrowheads="1"/>
            </p:cNvSpPr>
            <p:nvPr/>
          </p:nvSpPr>
          <p:spPr bwMode="auto">
            <a:xfrm>
              <a:off x="1655" y="1164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13" name="Line 1084"/>
            <p:cNvSpPr>
              <a:spLocks noChangeShapeType="1"/>
            </p:cNvSpPr>
            <p:nvPr/>
          </p:nvSpPr>
          <p:spPr bwMode="auto">
            <a:xfrm>
              <a:off x="1655" y="1167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14" name="Rectangle 1085"/>
            <p:cNvSpPr>
              <a:spLocks noChangeArrowheads="1"/>
            </p:cNvSpPr>
            <p:nvPr/>
          </p:nvSpPr>
          <p:spPr bwMode="auto">
            <a:xfrm>
              <a:off x="1655" y="1167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15" name="Line 1086"/>
            <p:cNvSpPr>
              <a:spLocks noChangeShapeType="1"/>
            </p:cNvSpPr>
            <p:nvPr/>
          </p:nvSpPr>
          <p:spPr bwMode="auto">
            <a:xfrm>
              <a:off x="1655" y="1171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16" name="Rectangle 1087"/>
            <p:cNvSpPr>
              <a:spLocks noChangeArrowheads="1"/>
            </p:cNvSpPr>
            <p:nvPr/>
          </p:nvSpPr>
          <p:spPr bwMode="auto">
            <a:xfrm>
              <a:off x="1655" y="1171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17" name="Line 1088"/>
            <p:cNvSpPr>
              <a:spLocks noChangeShapeType="1"/>
            </p:cNvSpPr>
            <p:nvPr/>
          </p:nvSpPr>
          <p:spPr bwMode="auto">
            <a:xfrm>
              <a:off x="1932" y="1156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18" name="Rectangle 1089"/>
            <p:cNvSpPr>
              <a:spLocks noChangeArrowheads="1"/>
            </p:cNvSpPr>
            <p:nvPr/>
          </p:nvSpPr>
          <p:spPr bwMode="auto">
            <a:xfrm>
              <a:off x="1932" y="1156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19" name="Line 1090"/>
            <p:cNvSpPr>
              <a:spLocks noChangeShapeType="1"/>
            </p:cNvSpPr>
            <p:nvPr/>
          </p:nvSpPr>
          <p:spPr bwMode="auto">
            <a:xfrm>
              <a:off x="1932" y="1160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20" name="Rectangle 1091"/>
            <p:cNvSpPr>
              <a:spLocks noChangeArrowheads="1"/>
            </p:cNvSpPr>
            <p:nvPr/>
          </p:nvSpPr>
          <p:spPr bwMode="auto">
            <a:xfrm>
              <a:off x="1932" y="1160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21" name="Line 1092"/>
            <p:cNvSpPr>
              <a:spLocks noChangeShapeType="1"/>
            </p:cNvSpPr>
            <p:nvPr/>
          </p:nvSpPr>
          <p:spPr bwMode="auto">
            <a:xfrm>
              <a:off x="1932" y="1164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22" name="Rectangle 1093"/>
            <p:cNvSpPr>
              <a:spLocks noChangeArrowheads="1"/>
            </p:cNvSpPr>
            <p:nvPr/>
          </p:nvSpPr>
          <p:spPr bwMode="auto">
            <a:xfrm>
              <a:off x="1932" y="1164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23" name="Line 1094"/>
            <p:cNvSpPr>
              <a:spLocks noChangeShapeType="1"/>
            </p:cNvSpPr>
            <p:nvPr/>
          </p:nvSpPr>
          <p:spPr bwMode="auto">
            <a:xfrm>
              <a:off x="1932" y="1167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24" name="Rectangle 1095"/>
            <p:cNvSpPr>
              <a:spLocks noChangeArrowheads="1"/>
            </p:cNvSpPr>
            <p:nvPr/>
          </p:nvSpPr>
          <p:spPr bwMode="auto">
            <a:xfrm>
              <a:off x="1932" y="1167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25" name="Line 1096"/>
            <p:cNvSpPr>
              <a:spLocks noChangeShapeType="1"/>
            </p:cNvSpPr>
            <p:nvPr/>
          </p:nvSpPr>
          <p:spPr bwMode="auto">
            <a:xfrm>
              <a:off x="1932" y="1171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26" name="Rectangle 1097"/>
            <p:cNvSpPr>
              <a:spLocks noChangeArrowheads="1"/>
            </p:cNvSpPr>
            <p:nvPr/>
          </p:nvSpPr>
          <p:spPr bwMode="auto">
            <a:xfrm>
              <a:off x="1932" y="1171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27" name="Line 1098"/>
            <p:cNvSpPr>
              <a:spLocks noChangeShapeType="1"/>
            </p:cNvSpPr>
            <p:nvPr/>
          </p:nvSpPr>
          <p:spPr bwMode="auto">
            <a:xfrm>
              <a:off x="2123" y="1156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28" name="Rectangle 1099"/>
            <p:cNvSpPr>
              <a:spLocks noChangeArrowheads="1"/>
            </p:cNvSpPr>
            <p:nvPr/>
          </p:nvSpPr>
          <p:spPr bwMode="auto">
            <a:xfrm>
              <a:off x="2123" y="1156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29" name="Line 1100"/>
            <p:cNvSpPr>
              <a:spLocks noChangeShapeType="1"/>
            </p:cNvSpPr>
            <p:nvPr/>
          </p:nvSpPr>
          <p:spPr bwMode="auto">
            <a:xfrm>
              <a:off x="2123" y="1160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30" name="Rectangle 1101"/>
            <p:cNvSpPr>
              <a:spLocks noChangeArrowheads="1"/>
            </p:cNvSpPr>
            <p:nvPr/>
          </p:nvSpPr>
          <p:spPr bwMode="auto">
            <a:xfrm>
              <a:off x="2123" y="1160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31" name="Line 1102"/>
            <p:cNvSpPr>
              <a:spLocks noChangeShapeType="1"/>
            </p:cNvSpPr>
            <p:nvPr/>
          </p:nvSpPr>
          <p:spPr bwMode="auto">
            <a:xfrm>
              <a:off x="2123" y="1164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32" name="Rectangle 1103"/>
            <p:cNvSpPr>
              <a:spLocks noChangeArrowheads="1"/>
            </p:cNvSpPr>
            <p:nvPr/>
          </p:nvSpPr>
          <p:spPr bwMode="auto">
            <a:xfrm>
              <a:off x="2123" y="1164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33" name="Line 1104"/>
            <p:cNvSpPr>
              <a:spLocks noChangeShapeType="1"/>
            </p:cNvSpPr>
            <p:nvPr/>
          </p:nvSpPr>
          <p:spPr bwMode="auto">
            <a:xfrm>
              <a:off x="2123" y="1167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34" name="Rectangle 1105"/>
            <p:cNvSpPr>
              <a:spLocks noChangeArrowheads="1"/>
            </p:cNvSpPr>
            <p:nvPr/>
          </p:nvSpPr>
          <p:spPr bwMode="auto">
            <a:xfrm>
              <a:off x="2123" y="1167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35" name="Line 1106"/>
            <p:cNvSpPr>
              <a:spLocks noChangeShapeType="1"/>
            </p:cNvSpPr>
            <p:nvPr/>
          </p:nvSpPr>
          <p:spPr bwMode="auto">
            <a:xfrm>
              <a:off x="2123" y="1171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36" name="Rectangle 1107"/>
            <p:cNvSpPr>
              <a:spLocks noChangeArrowheads="1"/>
            </p:cNvSpPr>
            <p:nvPr/>
          </p:nvSpPr>
          <p:spPr bwMode="auto">
            <a:xfrm>
              <a:off x="2123" y="1171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37" name="Line 1108"/>
            <p:cNvSpPr>
              <a:spLocks noChangeShapeType="1"/>
            </p:cNvSpPr>
            <p:nvPr/>
          </p:nvSpPr>
          <p:spPr bwMode="auto">
            <a:xfrm>
              <a:off x="2400" y="1156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38" name="Rectangle 1109"/>
            <p:cNvSpPr>
              <a:spLocks noChangeArrowheads="1"/>
            </p:cNvSpPr>
            <p:nvPr/>
          </p:nvSpPr>
          <p:spPr bwMode="auto">
            <a:xfrm>
              <a:off x="2400" y="1156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39" name="Line 1110"/>
            <p:cNvSpPr>
              <a:spLocks noChangeShapeType="1"/>
            </p:cNvSpPr>
            <p:nvPr/>
          </p:nvSpPr>
          <p:spPr bwMode="auto">
            <a:xfrm>
              <a:off x="2400" y="1160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40" name="Rectangle 1111"/>
            <p:cNvSpPr>
              <a:spLocks noChangeArrowheads="1"/>
            </p:cNvSpPr>
            <p:nvPr/>
          </p:nvSpPr>
          <p:spPr bwMode="auto">
            <a:xfrm>
              <a:off x="2400" y="1160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41" name="Line 1112"/>
            <p:cNvSpPr>
              <a:spLocks noChangeShapeType="1"/>
            </p:cNvSpPr>
            <p:nvPr/>
          </p:nvSpPr>
          <p:spPr bwMode="auto">
            <a:xfrm>
              <a:off x="2400" y="1164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42" name="Rectangle 1113"/>
            <p:cNvSpPr>
              <a:spLocks noChangeArrowheads="1"/>
            </p:cNvSpPr>
            <p:nvPr/>
          </p:nvSpPr>
          <p:spPr bwMode="auto">
            <a:xfrm>
              <a:off x="2400" y="1164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43" name="Line 1114"/>
            <p:cNvSpPr>
              <a:spLocks noChangeShapeType="1"/>
            </p:cNvSpPr>
            <p:nvPr/>
          </p:nvSpPr>
          <p:spPr bwMode="auto">
            <a:xfrm>
              <a:off x="2400" y="1167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44" name="Rectangle 1115"/>
            <p:cNvSpPr>
              <a:spLocks noChangeArrowheads="1"/>
            </p:cNvSpPr>
            <p:nvPr/>
          </p:nvSpPr>
          <p:spPr bwMode="auto">
            <a:xfrm>
              <a:off x="2400" y="1167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45" name="Line 1116"/>
            <p:cNvSpPr>
              <a:spLocks noChangeShapeType="1"/>
            </p:cNvSpPr>
            <p:nvPr/>
          </p:nvSpPr>
          <p:spPr bwMode="auto">
            <a:xfrm>
              <a:off x="2400" y="1171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46" name="Rectangle 1117"/>
            <p:cNvSpPr>
              <a:spLocks noChangeArrowheads="1"/>
            </p:cNvSpPr>
            <p:nvPr/>
          </p:nvSpPr>
          <p:spPr bwMode="auto">
            <a:xfrm>
              <a:off x="2400" y="1171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47" name="Line 1118"/>
            <p:cNvSpPr>
              <a:spLocks noChangeShapeType="1"/>
            </p:cNvSpPr>
            <p:nvPr/>
          </p:nvSpPr>
          <p:spPr bwMode="auto">
            <a:xfrm>
              <a:off x="2591" y="1156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48" name="Rectangle 1119"/>
            <p:cNvSpPr>
              <a:spLocks noChangeArrowheads="1"/>
            </p:cNvSpPr>
            <p:nvPr/>
          </p:nvSpPr>
          <p:spPr bwMode="auto">
            <a:xfrm>
              <a:off x="2591" y="1156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49" name="Line 1120"/>
            <p:cNvSpPr>
              <a:spLocks noChangeShapeType="1"/>
            </p:cNvSpPr>
            <p:nvPr/>
          </p:nvSpPr>
          <p:spPr bwMode="auto">
            <a:xfrm>
              <a:off x="2591" y="1160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50" name="Rectangle 1121"/>
            <p:cNvSpPr>
              <a:spLocks noChangeArrowheads="1"/>
            </p:cNvSpPr>
            <p:nvPr/>
          </p:nvSpPr>
          <p:spPr bwMode="auto">
            <a:xfrm>
              <a:off x="2591" y="1160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51" name="Line 1122"/>
            <p:cNvSpPr>
              <a:spLocks noChangeShapeType="1"/>
            </p:cNvSpPr>
            <p:nvPr/>
          </p:nvSpPr>
          <p:spPr bwMode="auto">
            <a:xfrm>
              <a:off x="2591" y="1164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52" name="Rectangle 1123"/>
            <p:cNvSpPr>
              <a:spLocks noChangeArrowheads="1"/>
            </p:cNvSpPr>
            <p:nvPr/>
          </p:nvSpPr>
          <p:spPr bwMode="auto">
            <a:xfrm>
              <a:off x="2591" y="1164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53" name="Line 1124"/>
            <p:cNvSpPr>
              <a:spLocks noChangeShapeType="1"/>
            </p:cNvSpPr>
            <p:nvPr/>
          </p:nvSpPr>
          <p:spPr bwMode="auto">
            <a:xfrm>
              <a:off x="2591" y="1167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54" name="Rectangle 1125"/>
            <p:cNvSpPr>
              <a:spLocks noChangeArrowheads="1"/>
            </p:cNvSpPr>
            <p:nvPr/>
          </p:nvSpPr>
          <p:spPr bwMode="auto">
            <a:xfrm>
              <a:off x="2591" y="1167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55" name="Line 1126"/>
            <p:cNvSpPr>
              <a:spLocks noChangeShapeType="1"/>
            </p:cNvSpPr>
            <p:nvPr/>
          </p:nvSpPr>
          <p:spPr bwMode="auto">
            <a:xfrm>
              <a:off x="2591" y="1171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56" name="Rectangle 1127"/>
            <p:cNvSpPr>
              <a:spLocks noChangeArrowheads="1"/>
            </p:cNvSpPr>
            <p:nvPr/>
          </p:nvSpPr>
          <p:spPr bwMode="auto">
            <a:xfrm>
              <a:off x="2591" y="1171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57" name="Line 1128"/>
            <p:cNvSpPr>
              <a:spLocks noChangeShapeType="1"/>
            </p:cNvSpPr>
            <p:nvPr/>
          </p:nvSpPr>
          <p:spPr bwMode="auto">
            <a:xfrm>
              <a:off x="2868" y="1156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58" name="Rectangle 1129"/>
            <p:cNvSpPr>
              <a:spLocks noChangeArrowheads="1"/>
            </p:cNvSpPr>
            <p:nvPr/>
          </p:nvSpPr>
          <p:spPr bwMode="auto">
            <a:xfrm>
              <a:off x="2868" y="1156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59" name="Line 1130"/>
            <p:cNvSpPr>
              <a:spLocks noChangeShapeType="1"/>
            </p:cNvSpPr>
            <p:nvPr/>
          </p:nvSpPr>
          <p:spPr bwMode="auto">
            <a:xfrm>
              <a:off x="2868" y="1160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60" name="Rectangle 1131"/>
            <p:cNvSpPr>
              <a:spLocks noChangeArrowheads="1"/>
            </p:cNvSpPr>
            <p:nvPr/>
          </p:nvSpPr>
          <p:spPr bwMode="auto">
            <a:xfrm>
              <a:off x="2868" y="1160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61" name="Line 1132"/>
            <p:cNvSpPr>
              <a:spLocks noChangeShapeType="1"/>
            </p:cNvSpPr>
            <p:nvPr/>
          </p:nvSpPr>
          <p:spPr bwMode="auto">
            <a:xfrm>
              <a:off x="2868" y="1164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62" name="Rectangle 1133"/>
            <p:cNvSpPr>
              <a:spLocks noChangeArrowheads="1"/>
            </p:cNvSpPr>
            <p:nvPr/>
          </p:nvSpPr>
          <p:spPr bwMode="auto">
            <a:xfrm>
              <a:off x="2868" y="1164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63" name="Line 1134"/>
            <p:cNvSpPr>
              <a:spLocks noChangeShapeType="1"/>
            </p:cNvSpPr>
            <p:nvPr/>
          </p:nvSpPr>
          <p:spPr bwMode="auto">
            <a:xfrm>
              <a:off x="2868" y="1167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64" name="Rectangle 1135"/>
            <p:cNvSpPr>
              <a:spLocks noChangeArrowheads="1"/>
            </p:cNvSpPr>
            <p:nvPr/>
          </p:nvSpPr>
          <p:spPr bwMode="auto">
            <a:xfrm>
              <a:off x="2868" y="1167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65" name="Line 1136"/>
            <p:cNvSpPr>
              <a:spLocks noChangeShapeType="1"/>
            </p:cNvSpPr>
            <p:nvPr/>
          </p:nvSpPr>
          <p:spPr bwMode="auto">
            <a:xfrm>
              <a:off x="2868" y="1171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66" name="Rectangle 1137"/>
            <p:cNvSpPr>
              <a:spLocks noChangeArrowheads="1"/>
            </p:cNvSpPr>
            <p:nvPr/>
          </p:nvSpPr>
          <p:spPr bwMode="auto">
            <a:xfrm>
              <a:off x="2868" y="1171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67" name="Line 1138"/>
            <p:cNvSpPr>
              <a:spLocks noChangeShapeType="1"/>
            </p:cNvSpPr>
            <p:nvPr/>
          </p:nvSpPr>
          <p:spPr bwMode="auto">
            <a:xfrm>
              <a:off x="3059" y="1156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68" name="Rectangle 1139"/>
            <p:cNvSpPr>
              <a:spLocks noChangeArrowheads="1"/>
            </p:cNvSpPr>
            <p:nvPr/>
          </p:nvSpPr>
          <p:spPr bwMode="auto">
            <a:xfrm>
              <a:off x="3059" y="1156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69" name="Line 1140"/>
            <p:cNvSpPr>
              <a:spLocks noChangeShapeType="1"/>
            </p:cNvSpPr>
            <p:nvPr/>
          </p:nvSpPr>
          <p:spPr bwMode="auto">
            <a:xfrm>
              <a:off x="3059" y="1160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70" name="Rectangle 1141"/>
            <p:cNvSpPr>
              <a:spLocks noChangeArrowheads="1"/>
            </p:cNvSpPr>
            <p:nvPr/>
          </p:nvSpPr>
          <p:spPr bwMode="auto">
            <a:xfrm>
              <a:off x="3059" y="1160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71" name="Line 1142"/>
            <p:cNvSpPr>
              <a:spLocks noChangeShapeType="1"/>
            </p:cNvSpPr>
            <p:nvPr/>
          </p:nvSpPr>
          <p:spPr bwMode="auto">
            <a:xfrm>
              <a:off x="3059" y="1164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72" name="Rectangle 1143"/>
            <p:cNvSpPr>
              <a:spLocks noChangeArrowheads="1"/>
            </p:cNvSpPr>
            <p:nvPr/>
          </p:nvSpPr>
          <p:spPr bwMode="auto">
            <a:xfrm>
              <a:off x="3059" y="1164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73" name="Line 1144"/>
            <p:cNvSpPr>
              <a:spLocks noChangeShapeType="1"/>
            </p:cNvSpPr>
            <p:nvPr/>
          </p:nvSpPr>
          <p:spPr bwMode="auto">
            <a:xfrm>
              <a:off x="3059" y="1167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74" name="Rectangle 1145"/>
            <p:cNvSpPr>
              <a:spLocks noChangeArrowheads="1"/>
            </p:cNvSpPr>
            <p:nvPr/>
          </p:nvSpPr>
          <p:spPr bwMode="auto">
            <a:xfrm>
              <a:off x="3059" y="1167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75" name="Line 1146"/>
            <p:cNvSpPr>
              <a:spLocks noChangeShapeType="1"/>
            </p:cNvSpPr>
            <p:nvPr/>
          </p:nvSpPr>
          <p:spPr bwMode="auto">
            <a:xfrm>
              <a:off x="3059" y="1171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76" name="Rectangle 1147"/>
            <p:cNvSpPr>
              <a:spLocks noChangeArrowheads="1"/>
            </p:cNvSpPr>
            <p:nvPr/>
          </p:nvSpPr>
          <p:spPr bwMode="auto">
            <a:xfrm>
              <a:off x="3059" y="1171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77" name="Line 1148"/>
            <p:cNvSpPr>
              <a:spLocks noChangeShapeType="1"/>
            </p:cNvSpPr>
            <p:nvPr/>
          </p:nvSpPr>
          <p:spPr bwMode="auto">
            <a:xfrm>
              <a:off x="3336" y="1156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78" name="Rectangle 1149"/>
            <p:cNvSpPr>
              <a:spLocks noChangeArrowheads="1"/>
            </p:cNvSpPr>
            <p:nvPr/>
          </p:nvSpPr>
          <p:spPr bwMode="auto">
            <a:xfrm>
              <a:off x="3336" y="1156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79" name="Line 1150"/>
            <p:cNvSpPr>
              <a:spLocks noChangeShapeType="1"/>
            </p:cNvSpPr>
            <p:nvPr/>
          </p:nvSpPr>
          <p:spPr bwMode="auto">
            <a:xfrm>
              <a:off x="3336" y="1160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80" name="Rectangle 1151"/>
            <p:cNvSpPr>
              <a:spLocks noChangeArrowheads="1"/>
            </p:cNvSpPr>
            <p:nvPr/>
          </p:nvSpPr>
          <p:spPr bwMode="auto">
            <a:xfrm>
              <a:off x="3336" y="1160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81" name="Line 1152"/>
            <p:cNvSpPr>
              <a:spLocks noChangeShapeType="1"/>
            </p:cNvSpPr>
            <p:nvPr/>
          </p:nvSpPr>
          <p:spPr bwMode="auto">
            <a:xfrm>
              <a:off x="3336" y="1164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82" name="Rectangle 1153"/>
            <p:cNvSpPr>
              <a:spLocks noChangeArrowheads="1"/>
            </p:cNvSpPr>
            <p:nvPr/>
          </p:nvSpPr>
          <p:spPr bwMode="auto">
            <a:xfrm>
              <a:off x="3336" y="1164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83" name="Line 1154"/>
            <p:cNvSpPr>
              <a:spLocks noChangeShapeType="1"/>
            </p:cNvSpPr>
            <p:nvPr/>
          </p:nvSpPr>
          <p:spPr bwMode="auto">
            <a:xfrm>
              <a:off x="3336" y="1167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84" name="Rectangle 1155"/>
            <p:cNvSpPr>
              <a:spLocks noChangeArrowheads="1"/>
            </p:cNvSpPr>
            <p:nvPr/>
          </p:nvSpPr>
          <p:spPr bwMode="auto">
            <a:xfrm>
              <a:off x="3336" y="1167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85" name="Line 1156"/>
            <p:cNvSpPr>
              <a:spLocks noChangeShapeType="1"/>
            </p:cNvSpPr>
            <p:nvPr/>
          </p:nvSpPr>
          <p:spPr bwMode="auto">
            <a:xfrm>
              <a:off x="3336" y="1171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86" name="Rectangle 1157"/>
            <p:cNvSpPr>
              <a:spLocks noChangeArrowheads="1"/>
            </p:cNvSpPr>
            <p:nvPr/>
          </p:nvSpPr>
          <p:spPr bwMode="auto">
            <a:xfrm>
              <a:off x="3336" y="1171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87" name="Line 1158"/>
            <p:cNvSpPr>
              <a:spLocks noChangeShapeType="1"/>
            </p:cNvSpPr>
            <p:nvPr/>
          </p:nvSpPr>
          <p:spPr bwMode="auto">
            <a:xfrm>
              <a:off x="3527" y="1156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88" name="Rectangle 1159"/>
            <p:cNvSpPr>
              <a:spLocks noChangeArrowheads="1"/>
            </p:cNvSpPr>
            <p:nvPr/>
          </p:nvSpPr>
          <p:spPr bwMode="auto">
            <a:xfrm>
              <a:off x="3527" y="1156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89" name="Line 1160"/>
            <p:cNvSpPr>
              <a:spLocks noChangeShapeType="1"/>
            </p:cNvSpPr>
            <p:nvPr/>
          </p:nvSpPr>
          <p:spPr bwMode="auto">
            <a:xfrm>
              <a:off x="3527" y="1160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90" name="Rectangle 1161"/>
            <p:cNvSpPr>
              <a:spLocks noChangeArrowheads="1"/>
            </p:cNvSpPr>
            <p:nvPr/>
          </p:nvSpPr>
          <p:spPr bwMode="auto">
            <a:xfrm>
              <a:off x="3527" y="1160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91" name="Line 1162"/>
            <p:cNvSpPr>
              <a:spLocks noChangeShapeType="1"/>
            </p:cNvSpPr>
            <p:nvPr/>
          </p:nvSpPr>
          <p:spPr bwMode="auto">
            <a:xfrm>
              <a:off x="3527" y="1164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92" name="Rectangle 1163"/>
            <p:cNvSpPr>
              <a:spLocks noChangeArrowheads="1"/>
            </p:cNvSpPr>
            <p:nvPr/>
          </p:nvSpPr>
          <p:spPr bwMode="auto">
            <a:xfrm>
              <a:off x="3527" y="1164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93" name="Line 1164"/>
            <p:cNvSpPr>
              <a:spLocks noChangeShapeType="1"/>
            </p:cNvSpPr>
            <p:nvPr/>
          </p:nvSpPr>
          <p:spPr bwMode="auto">
            <a:xfrm>
              <a:off x="3527" y="1167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94" name="Rectangle 1165"/>
            <p:cNvSpPr>
              <a:spLocks noChangeArrowheads="1"/>
            </p:cNvSpPr>
            <p:nvPr/>
          </p:nvSpPr>
          <p:spPr bwMode="auto">
            <a:xfrm>
              <a:off x="3527" y="1167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95" name="Line 1166"/>
            <p:cNvSpPr>
              <a:spLocks noChangeShapeType="1"/>
            </p:cNvSpPr>
            <p:nvPr/>
          </p:nvSpPr>
          <p:spPr bwMode="auto">
            <a:xfrm>
              <a:off x="3527" y="1171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96" name="Rectangle 1167"/>
            <p:cNvSpPr>
              <a:spLocks noChangeArrowheads="1"/>
            </p:cNvSpPr>
            <p:nvPr/>
          </p:nvSpPr>
          <p:spPr bwMode="auto">
            <a:xfrm>
              <a:off x="3527" y="1171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97" name="Line 1168"/>
            <p:cNvSpPr>
              <a:spLocks noChangeShapeType="1"/>
            </p:cNvSpPr>
            <p:nvPr/>
          </p:nvSpPr>
          <p:spPr bwMode="auto">
            <a:xfrm>
              <a:off x="3804" y="1156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98" name="Rectangle 1169"/>
            <p:cNvSpPr>
              <a:spLocks noChangeArrowheads="1"/>
            </p:cNvSpPr>
            <p:nvPr/>
          </p:nvSpPr>
          <p:spPr bwMode="auto">
            <a:xfrm>
              <a:off x="3804" y="1156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199" name="Line 1170"/>
            <p:cNvSpPr>
              <a:spLocks noChangeShapeType="1"/>
            </p:cNvSpPr>
            <p:nvPr/>
          </p:nvSpPr>
          <p:spPr bwMode="auto">
            <a:xfrm>
              <a:off x="3804" y="1160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00" name="Rectangle 1171"/>
            <p:cNvSpPr>
              <a:spLocks noChangeArrowheads="1"/>
            </p:cNvSpPr>
            <p:nvPr/>
          </p:nvSpPr>
          <p:spPr bwMode="auto">
            <a:xfrm>
              <a:off x="3804" y="1160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01" name="Line 1172"/>
            <p:cNvSpPr>
              <a:spLocks noChangeShapeType="1"/>
            </p:cNvSpPr>
            <p:nvPr/>
          </p:nvSpPr>
          <p:spPr bwMode="auto">
            <a:xfrm>
              <a:off x="3804" y="1164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02" name="Rectangle 1173"/>
            <p:cNvSpPr>
              <a:spLocks noChangeArrowheads="1"/>
            </p:cNvSpPr>
            <p:nvPr/>
          </p:nvSpPr>
          <p:spPr bwMode="auto">
            <a:xfrm>
              <a:off x="3804" y="1164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03" name="Line 1174"/>
            <p:cNvSpPr>
              <a:spLocks noChangeShapeType="1"/>
            </p:cNvSpPr>
            <p:nvPr/>
          </p:nvSpPr>
          <p:spPr bwMode="auto">
            <a:xfrm>
              <a:off x="3804" y="1167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04" name="Rectangle 1175"/>
            <p:cNvSpPr>
              <a:spLocks noChangeArrowheads="1"/>
            </p:cNvSpPr>
            <p:nvPr/>
          </p:nvSpPr>
          <p:spPr bwMode="auto">
            <a:xfrm>
              <a:off x="3804" y="1167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05" name="Line 1176"/>
            <p:cNvSpPr>
              <a:spLocks noChangeShapeType="1"/>
            </p:cNvSpPr>
            <p:nvPr/>
          </p:nvSpPr>
          <p:spPr bwMode="auto">
            <a:xfrm>
              <a:off x="3804" y="1171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06" name="Rectangle 1177"/>
            <p:cNvSpPr>
              <a:spLocks noChangeArrowheads="1"/>
            </p:cNvSpPr>
            <p:nvPr/>
          </p:nvSpPr>
          <p:spPr bwMode="auto">
            <a:xfrm>
              <a:off x="3804" y="1171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07" name="Line 1178"/>
            <p:cNvSpPr>
              <a:spLocks noChangeShapeType="1"/>
            </p:cNvSpPr>
            <p:nvPr/>
          </p:nvSpPr>
          <p:spPr bwMode="auto">
            <a:xfrm>
              <a:off x="3995" y="1156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08" name="Rectangle 1179"/>
            <p:cNvSpPr>
              <a:spLocks noChangeArrowheads="1"/>
            </p:cNvSpPr>
            <p:nvPr/>
          </p:nvSpPr>
          <p:spPr bwMode="auto">
            <a:xfrm>
              <a:off x="3995" y="1156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09" name="Line 1180"/>
            <p:cNvSpPr>
              <a:spLocks noChangeShapeType="1"/>
            </p:cNvSpPr>
            <p:nvPr/>
          </p:nvSpPr>
          <p:spPr bwMode="auto">
            <a:xfrm>
              <a:off x="3995" y="1160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10" name="Rectangle 1181"/>
            <p:cNvSpPr>
              <a:spLocks noChangeArrowheads="1"/>
            </p:cNvSpPr>
            <p:nvPr/>
          </p:nvSpPr>
          <p:spPr bwMode="auto">
            <a:xfrm>
              <a:off x="3995" y="1160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11" name="Line 1182"/>
            <p:cNvSpPr>
              <a:spLocks noChangeShapeType="1"/>
            </p:cNvSpPr>
            <p:nvPr/>
          </p:nvSpPr>
          <p:spPr bwMode="auto">
            <a:xfrm>
              <a:off x="3995" y="1164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12" name="Rectangle 1183"/>
            <p:cNvSpPr>
              <a:spLocks noChangeArrowheads="1"/>
            </p:cNvSpPr>
            <p:nvPr/>
          </p:nvSpPr>
          <p:spPr bwMode="auto">
            <a:xfrm>
              <a:off x="3995" y="1164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13" name="Line 1184"/>
            <p:cNvSpPr>
              <a:spLocks noChangeShapeType="1"/>
            </p:cNvSpPr>
            <p:nvPr/>
          </p:nvSpPr>
          <p:spPr bwMode="auto">
            <a:xfrm>
              <a:off x="3995" y="1167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14" name="Rectangle 1185"/>
            <p:cNvSpPr>
              <a:spLocks noChangeArrowheads="1"/>
            </p:cNvSpPr>
            <p:nvPr/>
          </p:nvSpPr>
          <p:spPr bwMode="auto">
            <a:xfrm>
              <a:off x="3995" y="1167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15" name="Line 1186"/>
            <p:cNvSpPr>
              <a:spLocks noChangeShapeType="1"/>
            </p:cNvSpPr>
            <p:nvPr/>
          </p:nvSpPr>
          <p:spPr bwMode="auto">
            <a:xfrm>
              <a:off x="3995" y="1171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16" name="Rectangle 1187"/>
            <p:cNvSpPr>
              <a:spLocks noChangeArrowheads="1"/>
            </p:cNvSpPr>
            <p:nvPr/>
          </p:nvSpPr>
          <p:spPr bwMode="auto">
            <a:xfrm>
              <a:off x="3995" y="1171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17" name="Line 1188"/>
            <p:cNvSpPr>
              <a:spLocks noChangeShapeType="1"/>
            </p:cNvSpPr>
            <p:nvPr/>
          </p:nvSpPr>
          <p:spPr bwMode="auto">
            <a:xfrm>
              <a:off x="4272" y="1156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18" name="Rectangle 1189"/>
            <p:cNvSpPr>
              <a:spLocks noChangeArrowheads="1"/>
            </p:cNvSpPr>
            <p:nvPr/>
          </p:nvSpPr>
          <p:spPr bwMode="auto">
            <a:xfrm>
              <a:off x="4272" y="1156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19" name="Line 1190"/>
            <p:cNvSpPr>
              <a:spLocks noChangeShapeType="1"/>
            </p:cNvSpPr>
            <p:nvPr/>
          </p:nvSpPr>
          <p:spPr bwMode="auto">
            <a:xfrm>
              <a:off x="4272" y="1160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20" name="Rectangle 1191"/>
            <p:cNvSpPr>
              <a:spLocks noChangeArrowheads="1"/>
            </p:cNvSpPr>
            <p:nvPr/>
          </p:nvSpPr>
          <p:spPr bwMode="auto">
            <a:xfrm>
              <a:off x="4272" y="1160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21" name="Line 1192"/>
            <p:cNvSpPr>
              <a:spLocks noChangeShapeType="1"/>
            </p:cNvSpPr>
            <p:nvPr/>
          </p:nvSpPr>
          <p:spPr bwMode="auto">
            <a:xfrm>
              <a:off x="4272" y="1164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22" name="Rectangle 1193"/>
            <p:cNvSpPr>
              <a:spLocks noChangeArrowheads="1"/>
            </p:cNvSpPr>
            <p:nvPr/>
          </p:nvSpPr>
          <p:spPr bwMode="auto">
            <a:xfrm>
              <a:off x="4272" y="1164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23" name="Line 1194"/>
            <p:cNvSpPr>
              <a:spLocks noChangeShapeType="1"/>
            </p:cNvSpPr>
            <p:nvPr/>
          </p:nvSpPr>
          <p:spPr bwMode="auto">
            <a:xfrm>
              <a:off x="4272" y="1167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24" name="Rectangle 1195"/>
            <p:cNvSpPr>
              <a:spLocks noChangeArrowheads="1"/>
            </p:cNvSpPr>
            <p:nvPr/>
          </p:nvSpPr>
          <p:spPr bwMode="auto">
            <a:xfrm>
              <a:off x="4272" y="1167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25" name="Line 1196"/>
            <p:cNvSpPr>
              <a:spLocks noChangeShapeType="1"/>
            </p:cNvSpPr>
            <p:nvPr/>
          </p:nvSpPr>
          <p:spPr bwMode="auto">
            <a:xfrm>
              <a:off x="4272" y="1171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26" name="Rectangle 1197"/>
            <p:cNvSpPr>
              <a:spLocks noChangeArrowheads="1"/>
            </p:cNvSpPr>
            <p:nvPr/>
          </p:nvSpPr>
          <p:spPr bwMode="auto">
            <a:xfrm>
              <a:off x="4272" y="1171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27" name="Line 1198"/>
            <p:cNvSpPr>
              <a:spLocks noChangeShapeType="1"/>
            </p:cNvSpPr>
            <p:nvPr/>
          </p:nvSpPr>
          <p:spPr bwMode="auto">
            <a:xfrm>
              <a:off x="4463" y="1156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28" name="Rectangle 1199"/>
            <p:cNvSpPr>
              <a:spLocks noChangeArrowheads="1"/>
            </p:cNvSpPr>
            <p:nvPr/>
          </p:nvSpPr>
          <p:spPr bwMode="auto">
            <a:xfrm>
              <a:off x="4463" y="1156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29" name="Line 1200"/>
            <p:cNvSpPr>
              <a:spLocks noChangeShapeType="1"/>
            </p:cNvSpPr>
            <p:nvPr/>
          </p:nvSpPr>
          <p:spPr bwMode="auto">
            <a:xfrm>
              <a:off x="4463" y="1160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30" name="Rectangle 1201"/>
            <p:cNvSpPr>
              <a:spLocks noChangeArrowheads="1"/>
            </p:cNvSpPr>
            <p:nvPr/>
          </p:nvSpPr>
          <p:spPr bwMode="auto">
            <a:xfrm>
              <a:off x="4463" y="1160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31" name="Line 1202"/>
            <p:cNvSpPr>
              <a:spLocks noChangeShapeType="1"/>
            </p:cNvSpPr>
            <p:nvPr/>
          </p:nvSpPr>
          <p:spPr bwMode="auto">
            <a:xfrm>
              <a:off x="4463" y="1164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32" name="Rectangle 1203"/>
            <p:cNvSpPr>
              <a:spLocks noChangeArrowheads="1"/>
            </p:cNvSpPr>
            <p:nvPr/>
          </p:nvSpPr>
          <p:spPr bwMode="auto">
            <a:xfrm>
              <a:off x="4463" y="1164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33" name="Line 1204"/>
            <p:cNvSpPr>
              <a:spLocks noChangeShapeType="1"/>
            </p:cNvSpPr>
            <p:nvPr/>
          </p:nvSpPr>
          <p:spPr bwMode="auto">
            <a:xfrm>
              <a:off x="4463" y="1167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34" name="Rectangle 1205"/>
            <p:cNvSpPr>
              <a:spLocks noChangeArrowheads="1"/>
            </p:cNvSpPr>
            <p:nvPr/>
          </p:nvSpPr>
          <p:spPr bwMode="auto">
            <a:xfrm>
              <a:off x="4463" y="1167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35" name="Line 1206"/>
            <p:cNvSpPr>
              <a:spLocks noChangeShapeType="1"/>
            </p:cNvSpPr>
            <p:nvPr/>
          </p:nvSpPr>
          <p:spPr bwMode="auto">
            <a:xfrm>
              <a:off x="4463" y="1171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36" name="Rectangle 1207"/>
            <p:cNvSpPr>
              <a:spLocks noChangeArrowheads="1"/>
            </p:cNvSpPr>
            <p:nvPr/>
          </p:nvSpPr>
          <p:spPr bwMode="auto">
            <a:xfrm>
              <a:off x="4463" y="1171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37" name="Line 1208"/>
            <p:cNvSpPr>
              <a:spLocks noChangeShapeType="1"/>
            </p:cNvSpPr>
            <p:nvPr/>
          </p:nvSpPr>
          <p:spPr bwMode="auto">
            <a:xfrm>
              <a:off x="4740" y="1156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38" name="Rectangle 1209"/>
            <p:cNvSpPr>
              <a:spLocks noChangeArrowheads="1"/>
            </p:cNvSpPr>
            <p:nvPr/>
          </p:nvSpPr>
          <p:spPr bwMode="auto">
            <a:xfrm>
              <a:off x="4740" y="1156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39" name="Line 1210"/>
            <p:cNvSpPr>
              <a:spLocks noChangeShapeType="1"/>
            </p:cNvSpPr>
            <p:nvPr/>
          </p:nvSpPr>
          <p:spPr bwMode="auto">
            <a:xfrm>
              <a:off x="4740" y="1160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40" name="Rectangle 1211"/>
            <p:cNvSpPr>
              <a:spLocks noChangeArrowheads="1"/>
            </p:cNvSpPr>
            <p:nvPr/>
          </p:nvSpPr>
          <p:spPr bwMode="auto">
            <a:xfrm>
              <a:off x="4740" y="1160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41" name="Line 1212"/>
            <p:cNvSpPr>
              <a:spLocks noChangeShapeType="1"/>
            </p:cNvSpPr>
            <p:nvPr/>
          </p:nvSpPr>
          <p:spPr bwMode="auto">
            <a:xfrm>
              <a:off x="4740" y="1164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42" name="Rectangle 1213"/>
            <p:cNvSpPr>
              <a:spLocks noChangeArrowheads="1"/>
            </p:cNvSpPr>
            <p:nvPr/>
          </p:nvSpPr>
          <p:spPr bwMode="auto">
            <a:xfrm>
              <a:off x="4740" y="1164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43" name="Line 1214"/>
            <p:cNvSpPr>
              <a:spLocks noChangeShapeType="1"/>
            </p:cNvSpPr>
            <p:nvPr/>
          </p:nvSpPr>
          <p:spPr bwMode="auto">
            <a:xfrm>
              <a:off x="4740" y="1167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44" name="Rectangle 1215"/>
            <p:cNvSpPr>
              <a:spLocks noChangeArrowheads="1"/>
            </p:cNvSpPr>
            <p:nvPr/>
          </p:nvSpPr>
          <p:spPr bwMode="auto">
            <a:xfrm>
              <a:off x="4740" y="1167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45" name="Line 1216"/>
            <p:cNvSpPr>
              <a:spLocks noChangeShapeType="1"/>
            </p:cNvSpPr>
            <p:nvPr/>
          </p:nvSpPr>
          <p:spPr bwMode="auto">
            <a:xfrm>
              <a:off x="4740" y="1171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46" name="Rectangle 1217"/>
            <p:cNvSpPr>
              <a:spLocks noChangeArrowheads="1"/>
            </p:cNvSpPr>
            <p:nvPr/>
          </p:nvSpPr>
          <p:spPr bwMode="auto">
            <a:xfrm>
              <a:off x="4740" y="1171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47" name="Line 1218"/>
            <p:cNvSpPr>
              <a:spLocks noChangeShapeType="1"/>
            </p:cNvSpPr>
            <p:nvPr/>
          </p:nvSpPr>
          <p:spPr bwMode="auto">
            <a:xfrm>
              <a:off x="4931" y="1156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48" name="Rectangle 1219"/>
            <p:cNvSpPr>
              <a:spLocks noChangeArrowheads="1"/>
            </p:cNvSpPr>
            <p:nvPr/>
          </p:nvSpPr>
          <p:spPr bwMode="auto">
            <a:xfrm>
              <a:off x="4931" y="1156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49" name="Line 1220"/>
            <p:cNvSpPr>
              <a:spLocks noChangeShapeType="1"/>
            </p:cNvSpPr>
            <p:nvPr/>
          </p:nvSpPr>
          <p:spPr bwMode="auto">
            <a:xfrm>
              <a:off x="4931" y="1160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50" name="Rectangle 1221"/>
            <p:cNvSpPr>
              <a:spLocks noChangeArrowheads="1"/>
            </p:cNvSpPr>
            <p:nvPr/>
          </p:nvSpPr>
          <p:spPr bwMode="auto">
            <a:xfrm>
              <a:off x="4931" y="1160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51" name="Line 1222"/>
            <p:cNvSpPr>
              <a:spLocks noChangeShapeType="1"/>
            </p:cNvSpPr>
            <p:nvPr/>
          </p:nvSpPr>
          <p:spPr bwMode="auto">
            <a:xfrm>
              <a:off x="4931" y="1164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52" name="Rectangle 1223"/>
            <p:cNvSpPr>
              <a:spLocks noChangeArrowheads="1"/>
            </p:cNvSpPr>
            <p:nvPr/>
          </p:nvSpPr>
          <p:spPr bwMode="auto">
            <a:xfrm>
              <a:off x="4931" y="1164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53" name="Line 1224"/>
            <p:cNvSpPr>
              <a:spLocks noChangeShapeType="1"/>
            </p:cNvSpPr>
            <p:nvPr/>
          </p:nvSpPr>
          <p:spPr bwMode="auto">
            <a:xfrm>
              <a:off x="4931" y="1167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54" name="Rectangle 1225"/>
            <p:cNvSpPr>
              <a:spLocks noChangeArrowheads="1"/>
            </p:cNvSpPr>
            <p:nvPr/>
          </p:nvSpPr>
          <p:spPr bwMode="auto">
            <a:xfrm>
              <a:off x="4931" y="1167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55" name="Line 1226"/>
            <p:cNvSpPr>
              <a:spLocks noChangeShapeType="1"/>
            </p:cNvSpPr>
            <p:nvPr/>
          </p:nvSpPr>
          <p:spPr bwMode="auto">
            <a:xfrm>
              <a:off x="4931" y="1171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256" name="Rectangle 1227"/>
            <p:cNvSpPr>
              <a:spLocks noChangeArrowheads="1"/>
            </p:cNvSpPr>
            <p:nvPr/>
          </p:nvSpPr>
          <p:spPr bwMode="auto">
            <a:xfrm>
              <a:off x="4931" y="1171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7350" name="Group 1429"/>
          <p:cNvGrpSpPr>
            <a:grpSpLocks/>
          </p:cNvGrpSpPr>
          <p:nvPr/>
        </p:nvGrpSpPr>
        <p:grpSpPr bwMode="auto">
          <a:xfrm>
            <a:off x="836613" y="2424113"/>
            <a:ext cx="7019925" cy="26987"/>
            <a:chOff x="527" y="1242"/>
            <a:chExt cx="4422" cy="17"/>
          </a:xfrm>
        </p:grpSpPr>
        <p:sp>
          <p:nvSpPr>
            <p:cNvPr id="62857" name="Line 1229"/>
            <p:cNvSpPr>
              <a:spLocks noChangeShapeType="1"/>
            </p:cNvSpPr>
            <p:nvPr/>
          </p:nvSpPr>
          <p:spPr bwMode="auto">
            <a:xfrm>
              <a:off x="527" y="1242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58" name="Rectangle 1230"/>
            <p:cNvSpPr>
              <a:spLocks noChangeArrowheads="1"/>
            </p:cNvSpPr>
            <p:nvPr/>
          </p:nvSpPr>
          <p:spPr bwMode="auto">
            <a:xfrm>
              <a:off x="527" y="1242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59" name="Line 1231"/>
            <p:cNvSpPr>
              <a:spLocks noChangeShapeType="1"/>
            </p:cNvSpPr>
            <p:nvPr/>
          </p:nvSpPr>
          <p:spPr bwMode="auto">
            <a:xfrm>
              <a:off x="527" y="1245"/>
              <a:ext cx="15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60" name="Rectangle 1232"/>
            <p:cNvSpPr>
              <a:spLocks noChangeArrowheads="1"/>
            </p:cNvSpPr>
            <p:nvPr/>
          </p:nvSpPr>
          <p:spPr bwMode="auto">
            <a:xfrm>
              <a:off x="527" y="1245"/>
              <a:ext cx="15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61" name="Line 1233"/>
            <p:cNvSpPr>
              <a:spLocks noChangeShapeType="1"/>
            </p:cNvSpPr>
            <p:nvPr/>
          </p:nvSpPr>
          <p:spPr bwMode="auto">
            <a:xfrm>
              <a:off x="527" y="1249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62" name="Rectangle 1234"/>
            <p:cNvSpPr>
              <a:spLocks noChangeArrowheads="1"/>
            </p:cNvSpPr>
            <p:nvPr/>
          </p:nvSpPr>
          <p:spPr bwMode="auto">
            <a:xfrm>
              <a:off x="527" y="1249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63" name="Line 1235"/>
            <p:cNvSpPr>
              <a:spLocks noChangeShapeType="1"/>
            </p:cNvSpPr>
            <p:nvPr/>
          </p:nvSpPr>
          <p:spPr bwMode="auto">
            <a:xfrm>
              <a:off x="527" y="1252"/>
              <a:ext cx="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64" name="Rectangle 1236"/>
            <p:cNvSpPr>
              <a:spLocks noChangeArrowheads="1"/>
            </p:cNvSpPr>
            <p:nvPr/>
          </p:nvSpPr>
          <p:spPr bwMode="auto">
            <a:xfrm>
              <a:off x="527" y="1252"/>
              <a:ext cx="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65" name="Line 1237"/>
            <p:cNvSpPr>
              <a:spLocks noChangeShapeType="1"/>
            </p:cNvSpPr>
            <p:nvPr/>
          </p:nvSpPr>
          <p:spPr bwMode="auto">
            <a:xfrm>
              <a:off x="527" y="1256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66" name="Rectangle 1238"/>
            <p:cNvSpPr>
              <a:spLocks noChangeArrowheads="1"/>
            </p:cNvSpPr>
            <p:nvPr/>
          </p:nvSpPr>
          <p:spPr bwMode="auto">
            <a:xfrm>
              <a:off x="527" y="1256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67" name="Line 1239"/>
            <p:cNvSpPr>
              <a:spLocks noChangeShapeType="1"/>
            </p:cNvSpPr>
            <p:nvPr/>
          </p:nvSpPr>
          <p:spPr bwMode="auto">
            <a:xfrm>
              <a:off x="719" y="1242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68" name="Rectangle 1240"/>
            <p:cNvSpPr>
              <a:spLocks noChangeArrowheads="1"/>
            </p:cNvSpPr>
            <p:nvPr/>
          </p:nvSpPr>
          <p:spPr bwMode="auto">
            <a:xfrm>
              <a:off x="719" y="1242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69" name="Line 1241"/>
            <p:cNvSpPr>
              <a:spLocks noChangeShapeType="1"/>
            </p:cNvSpPr>
            <p:nvPr/>
          </p:nvSpPr>
          <p:spPr bwMode="auto">
            <a:xfrm>
              <a:off x="719" y="1245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70" name="Rectangle 1242"/>
            <p:cNvSpPr>
              <a:spLocks noChangeArrowheads="1"/>
            </p:cNvSpPr>
            <p:nvPr/>
          </p:nvSpPr>
          <p:spPr bwMode="auto">
            <a:xfrm>
              <a:off x="719" y="1245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71" name="Line 1243"/>
            <p:cNvSpPr>
              <a:spLocks noChangeShapeType="1"/>
            </p:cNvSpPr>
            <p:nvPr/>
          </p:nvSpPr>
          <p:spPr bwMode="auto">
            <a:xfrm>
              <a:off x="719" y="1249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72" name="Rectangle 1244"/>
            <p:cNvSpPr>
              <a:spLocks noChangeArrowheads="1"/>
            </p:cNvSpPr>
            <p:nvPr/>
          </p:nvSpPr>
          <p:spPr bwMode="auto">
            <a:xfrm>
              <a:off x="719" y="1249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73" name="Line 1245"/>
            <p:cNvSpPr>
              <a:spLocks noChangeShapeType="1"/>
            </p:cNvSpPr>
            <p:nvPr/>
          </p:nvSpPr>
          <p:spPr bwMode="auto">
            <a:xfrm>
              <a:off x="719" y="1252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74" name="Rectangle 1246"/>
            <p:cNvSpPr>
              <a:spLocks noChangeArrowheads="1"/>
            </p:cNvSpPr>
            <p:nvPr/>
          </p:nvSpPr>
          <p:spPr bwMode="auto">
            <a:xfrm>
              <a:off x="719" y="1252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75" name="Line 1247"/>
            <p:cNvSpPr>
              <a:spLocks noChangeShapeType="1"/>
            </p:cNvSpPr>
            <p:nvPr/>
          </p:nvSpPr>
          <p:spPr bwMode="auto">
            <a:xfrm>
              <a:off x="719" y="1256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76" name="Rectangle 1248"/>
            <p:cNvSpPr>
              <a:spLocks noChangeArrowheads="1"/>
            </p:cNvSpPr>
            <p:nvPr/>
          </p:nvSpPr>
          <p:spPr bwMode="auto">
            <a:xfrm>
              <a:off x="719" y="1256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77" name="Line 1249"/>
            <p:cNvSpPr>
              <a:spLocks noChangeShapeType="1"/>
            </p:cNvSpPr>
            <p:nvPr/>
          </p:nvSpPr>
          <p:spPr bwMode="auto">
            <a:xfrm>
              <a:off x="995" y="1242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78" name="Rectangle 1250"/>
            <p:cNvSpPr>
              <a:spLocks noChangeArrowheads="1"/>
            </p:cNvSpPr>
            <p:nvPr/>
          </p:nvSpPr>
          <p:spPr bwMode="auto">
            <a:xfrm>
              <a:off x="995" y="1242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79" name="Line 1251"/>
            <p:cNvSpPr>
              <a:spLocks noChangeShapeType="1"/>
            </p:cNvSpPr>
            <p:nvPr/>
          </p:nvSpPr>
          <p:spPr bwMode="auto">
            <a:xfrm>
              <a:off x="995" y="1245"/>
              <a:ext cx="15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80" name="Rectangle 1252"/>
            <p:cNvSpPr>
              <a:spLocks noChangeArrowheads="1"/>
            </p:cNvSpPr>
            <p:nvPr/>
          </p:nvSpPr>
          <p:spPr bwMode="auto">
            <a:xfrm>
              <a:off x="995" y="1245"/>
              <a:ext cx="15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81" name="Line 1253"/>
            <p:cNvSpPr>
              <a:spLocks noChangeShapeType="1"/>
            </p:cNvSpPr>
            <p:nvPr/>
          </p:nvSpPr>
          <p:spPr bwMode="auto">
            <a:xfrm>
              <a:off x="995" y="1249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82" name="Rectangle 1254"/>
            <p:cNvSpPr>
              <a:spLocks noChangeArrowheads="1"/>
            </p:cNvSpPr>
            <p:nvPr/>
          </p:nvSpPr>
          <p:spPr bwMode="auto">
            <a:xfrm>
              <a:off x="995" y="1249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83" name="Line 1255"/>
            <p:cNvSpPr>
              <a:spLocks noChangeShapeType="1"/>
            </p:cNvSpPr>
            <p:nvPr/>
          </p:nvSpPr>
          <p:spPr bwMode="auto">
            <a:xfrm>
              <a:off x="995" y="1252"/>
              <a:ext cx="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84" name="Rectangle 1256"/>
            <p:cNvSpPr>
              <a:spLocks noChangeArrowheads="1"/>
            </p:cNvSpPr>
            <p:nvPr/>
          </p:nvSpPr>
          <p:spPr bwMode="auto">
            <a:xfrm>
              <a:off x="995" y="1252"/>
              <a:ext cx="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85" name="Line 1257"/>
            <p:cNvSpPr>
              <a:spLocks noChangeShapeType="1"/>
            </p:cNvSpPr>
            <p:nvPr/>
          </p:nvSpPr>
          <p:spPr bwMode="auto">
            <a:xfrm>
              <a:off x="995" y="1256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86" name="Rectangle 1258"/>
            <p:cNvSpPr>
              <a:spLocks noChangeArrowheads="1"/>
            </p:cNvSpPr>
            <p:nvPr/>
          </p:nvSpPr>
          <p:spPr bwMode="auto">
            <a:xfrm>
              <a:off x="995" y="1256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87" name="Line 1259"/>
            <p:cNvSpPr>
              <a:spLocks noChangeShapeType="1"/>
            </p:cNvSpPr>
            <p:nvPr/>
          </p:nvSpPr>
          <p:spPr bwMode="auto">
            <a:xfrm>
              <a:off x="1187" y="1242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88" name="Rectangle 1260"/>
            <p:cNvSpPr>
              <a:spLocks noChangeArrowheads="1"/>
            </p:cNvSpPr>
            <p:nvPr/>
          </p:nvSpPr>
          <p:spPr bwMode="auto">
            <a:xfrm>
              <a:off x="1187" y="1242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89" name="Line 1261"/>
            <p:cNvSpPr>
              <a:spLocks noChangeShapeType="1"/>
            </p:cNvSpPr>
            <p:nvPr/>
          </p:nvSpPr>
          <p:spPr bwMode="auto">
            <a:xfrm>
              <a:off x="1187" y="1245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90" name="Rectangle 1262"/>
            <p:cNvSpPr>
              <a:spLocks noChangeArrowheads="1"/>
            </p:cNvSpPr>
            <p:nvPr/>
          </p:nvSpPr>
          <p:spPr bwMode="auto">
            <a:xfrm>
              <a:off x="1187" y="1245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91" name="Line 1263"/>
            <p:cNvSpPr>
              <a:spLocks noChangeShapeType="1"/>
            </p:cNvSpPr>
            <p:nvPr/>
          </p:nvSpPr>
          <p:spPr bwMode="auto">
            <a:xfrm>
              <a:off x="1187" y="1249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92" name="Rectangle 1264"/>
            <p:cNvSpPr>
              <a:spLocks noChangeArrowheads="1"/>
            </p:cNvSpPr>
            <p:nvPr/>
          </p:nvSpPr>
          <p:spPr bwMode="auto">
            <a:xfrm>
              <a:off x="1187" y="1249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93" name="Line 1265"/>
            <p:cNvSpPr>
              <a:spLocks noChangeShapeType="1"/>
            </p:cNvSpPr>
            <p:nvPr/>
          </p:nvSpPr>
          <p:spPr bwMode="auto">
            <a:xfrm>
              <a:off x="1187" y="1252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94" name="Rectangle 1266"/>
            <p:cNvSpPr>
              <a:spLocks noChangeArrowheads="1"/>
            </p:cNvSpPr>
            <p:nvPr/>
          </p:nvSpPr>
          <p:spPr bwMode="auto">
            <a:xfrm>
              <a:off x="1187" y="1252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95" name="Line 1267"/>
            <p:cNvSpPr>
              <a:spLocks noChangeShapeType="1"/>
            </p:cNvSpPr>
            <p:nvPr/>
          </p:nvSpPr>
          <p:spPr bwMode="auto">
            <a:xfrm>
              <a:off x="1187" y="1256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96" name="Rectangle 1268"/>
            <p:cNvSpPr>
              <a:spLocks noChangeArrowheads="1"/>
            </p:cNvSpPr>
            <p:nvPr/>
          </p:nvSpPr>
          <p:spPr bwMode="auto">
            <a:xfrm>
              <a:off x="1187" y="1256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97" name="Line 1269"/>
            <p:cNvSpPr>
              <a:spLocks noChangeShapeType="1"/>
            </p:cNvSpPr>
            <p:nvPr/>
          </p:nvSpPr>
          <p:spPr bwMode="auto">
            <a:xfrm>
              <a:off x="1464" y="1242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98" name="Rectangle 1270"/>
            <p:cNvSpPr>
              <a:spLocks noChangeArrowheads="1"/>
            </p:cNvSpPr>
            <p:nvPr/>
          </p:nvSpPr>
          <p:spPr bwMode="auto">
            <a:xfrm>
              <a:off x="1464" y="1242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99" name="Line 1271"/>
            <p:cNvSpPr>
              <a:spLocks noChangeShapeType="1"/>
            </p:cNvSpPr>
            <p:nvPr/>
          </p:nvSpPr>
          <p:spPr bwMode="auto">
            <a:xfrm>
              <a:off x="1464" y="1245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00" name="Rectangle 1272"/>
            <p:cNvSpPr>
              <a:spLocks noChangeArrowheads="1"/>
            </p:cNvSpPr>
            <p:nvPr/>
          </p:nvSpPr>
          <p:spPr bwMode="auto">
            <a:xfrm>
              <a:off x="1464" y="1245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01" name="Line 1273"/>
            <p:cNvSpPr>
              <a:spLocks noChangeShapeType="1"/>
            </p:cNvSpPr>
            <p:nvPr/>
          </p:nvSpPr>
          <p:spPr bwMode="auto">
            <a:xfrm>
              <a:off x="1464" y="1249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02" name="Rectangle 1274"/>
            <p:cNvSpPr>
              <a:spLocks noChangeArrowheads="1"/>
            </p:cNvSpPr>
            <p:nvPr/>
          </p:nvSpPr>
          <p:spPr bwMode="auto">
            <a:xfrm>
              <a:off x="1464" y="1249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03" name="Line 1275"/>
            <p:cNvSpPr>
              <a:spLocks noChangeShapeType="1"/>
            </p:cNvSpPr>
            <p:nvPr/>
          </p:nvSpPr>
          <p:spPr bwMode="auto">
            <a:xfrm>
              <a:off x="1464" y="1252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04" name="Rectangle 1276"/>
            <p:cNvSpPr>
              <a:spLocks noChangeArrowheads="1"/>
            </p:cNvSpPr>
            <p:nvPr/>
          </p:nvSpPr>
          <p:spPr bwMode="auto">
            <a:xfrm>
              <a:off x="1464" y="1252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05" name="Line 1277"/>
            <p:cNvSpPr>
              <a:spLocks noChangeShapeType="1"/>
            </p:cNvSpPr>
            <p:nvPr/>
          </p:nvSpPr>
          <p:spPr bwMode="auto">
            <a:xfrm>
              <a:off x="1464" y="1256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06" name="Rectangle 1278"/>
            <p:cNvSpPr>
              <a:spLocks noChangeArrowheads="1"/>
            </p:cNvSpPr>
            <p:nvPr/>
          </p:nvSpPr>
          <p:spPr bwMode="auto">
            <a:xfrm>
              <a:off x="1464" y="1256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07" name="Line 1279"/>
            <p:cNvSpPr>
              <a:spLocks noChangeShapeType="1"/>
            </p:cNvSpPr>
            <p:nvPr/>
          </p:nvSpPr>
          <p:spPr bwMode="auto">
            <a:xfrm>
              <a:off x="1655" y="1242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08" name="Rectangle 1280"/>
            <p:cNvSpPr>
              <a:spLocks noChangeArrowheads="1"/>
            </p:cNvSpPr>
            <p:nvPr/>
          </p:nvSpPr>
          <p:spPr bwMode="auto">
            <a:xfrm>
              <a:off x="1655" y="1242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09" name="Line 1281"/>
            <p:cNvSpPr>
              <a:spLocks noChangeShapeType="1"/>
            </p:cNvSpPr>
            <p:nvPr/>
          </p:nvSpPr>
          <p:spPr bwMode="auto">
            <a:xfrm>
              <a:off x="1655" y="1245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10" name="Rectangle 1282"/>
            <p:cNvSpPr>
              <a:spLocks noChangeArrowheads="1"/>
            </p:cNvSpPr>
            <p:nvPr/>
          </p:nvSpPr>
          <p:spPr bwMode="auto">
            <a:xfrm>
              <a:off x="1655" y="1245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11" name="Line 1283"/>
            <p:cNvSpPr>
              <a:spLocks noChangeShapeType="1"/>
            </p:cNvSpPr>
            <p:nvPr/>
          </p:nvSpPr>
          <p:spPr bwMode="auto">
            <a:xfrm>
              <a:off x="1655" y="1249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12" name="Rectangle 1284"/>
            <p:cNvSpPr>
              <a:spLocks noChangeArrowheads="1"/>
            </p:cNvSpPr>
            <p:nvPr/>
          </p:nvSpPr>
          <p:spPr bwMode="auto">
            <a:xfrm>
              <a:off x="1655" y="1249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13" name="Line 1285"/>
            <p:cNvSpPr>
              <a:spLocks noChangeShapeType="1"/>
            </p:cNvSpPr>
            <p:nvPr/>
          </p:nvSpPr>
          <p:spPr bwMode="auto">
            <a:xfrm>
              <a:off x="1655" y="1252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14" name="Rectangle 1286"/>
            <p:cNvSpPr>
              <a:spLocks noChangeArrowheads="1"/>
            </p:cNvSpPr>
            <p:nvPr/>
          </p:nvSpPr>
          <p:spPr bwMode="auto">
            <a:xfrm>
              <a:off x="1655" y="1252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15" name="Line 1287"/>
            <p:cNvSpPr>
              <a:spLocks noChangeShapeType="1"/>
            </p:cNvSpPr>
            <p:nvPr/>
          </p:nvSpPr>
          <p:spPr bwMode="auto">
            <a:xfrm>
              <a:off x="1655" y="1256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16" name="Rectangle 1288"/>
            <p:cNvSpPr>
              <a:spLocks noChangeArrowheads="1"/>
            </p:cNvSpPr>
            <p:nvPr/>
          </p:nvSpPr>
          <p:spPr bwMode="auto">
            <a:xfrm>
              <a:off x="1655" y="1256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17" name="Line 1289"/>
            <p:cNvSpPr>
              <a:spLocks noChangeShapeType="1"/>
            </p:cNvSpPr>
            <p:nvPr/>
          </p:nvSpPr>
          <p:spPr bwMode="auto">
            <a:xfrm>
              <a:off x="1932" y="1242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18" name="Rectangle 1290"/>
            <p:cNvSpPr>
              <a:spLocks noChangeArrowheads="1"/>
            </p:cNvSpPr>
            <p:nvPr/>
          </p:nvSpPr>
          <p:spPr bwMode="auto">
            <a:xfrm>
              <a:off x="1932" y="1242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19" name="Line 1291"/>
            <p:cNvSpPr>
              <a:spLocks noChangeShapeType="1"/>
            </p:cNvSpPr>
            <p:nvPr/>
          </p:nvSpPr>
          <p:spPr bwMode="auto">
            <a:xfrm>
              <a:off x="1932" y="1245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20" name="Rectangle 1292"/>
            <p:cNvSpPr>
              <a:spLocks noChangeArrowheads="1"/>
            </p:cNvSpPr>
            <p:nvPr/>
          </p:nvSpPr>
          <p:spPr bwMode="auto">
            <a:xfrm>
              <a:off x="1932" y="1245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21" name="Line 1293"/>
            <p:cNvSpPr>
              <a:spLocks noChangeShapeType="1"/>
            </p:cNvSpPr>
            <p:nvPr/>
          </p:nvSpPr>
          <p:spPr bwMode="auto">
            <a:xfrm>
              <a:off x="1932" y="1249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22" name="Rectangle 1294"/>
            <p:cNvSpPr>
              <a:spLocks noChangeArrowheads="1"/>
            </p:cNvSpPr>
            <p:nvPr/>
          </p:nvSpPr>
          <p:spPr bwMode="auto">
            <a:xfrm>
              <a:off x="1932" y="1249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23" name="Line 1295"/>
            <p:cNvSpPr>
              <a:spLocks noChangeShapeType="1"/>
            </p:cNvSpPr>
            <p:nvPr/>
          </p:nvSpPr>
          <p:spPr bwMode="auto">
            <a:xfrm>
              <a:off x="1932" y="1252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24" name="Rectangle 1296"/>
            <p:cNvSpPr>
              <a:spLocks noChangeArrowheads="1"/>
            </p:cNvSpPr>
            <p:nvPr/>
          </p:nvSpPr>
          <p:spPr bwMode="auto">
            <a:xfrm>
              <a:off x="1932" y="1252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25" name="Line 1297"/>
            <p:cNvSpPr>
              <a:spLocks noChangeShapeType="1"/>
            </p:cNvSpPr>
            <p:nvPr/>
          </p:nvSpPr>
          <p:spPr bwMode="auto">
            <a:xfrm>
              <a:off x="1932" y="1256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26" name="Rectangle 1298"/>
            <p:cNvSpPr>
              <a:spLocks noChangeArrowheads="1"/>
            </p:cNvSpPr>
            <p:nvPr/>
          </p:nvSpPr>
          <p:spPr bwMode="auto">
            <a:xfrm>
              <a:off x="1932" y="1256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27" name="Line 1299"/>
            <p:cNvSpPr>
              <a:spLocks noChangeShapeType="1"/>
            </p:cNvSpPr>
            <p:nvPr/>
          </p:nvSpPr>
          <p:spPr bwMode="auto">
            <a:xfrm>
              <a:off x="2123" y="1242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28" name="Rectangle 1300"/>
            <p:cNvSpPr>
              <a:spLocks noChangeArrowheads="1"/>
            </p:cNvSpPr>
            <p:nvPr/>
          </p:nvSpPr>
          <p:spPr bwMode="auto">
            <a:xfrm>
              <a:off x="2123" y="1242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29" name="Line 1301"/>
            <p:cNvSpPr>
              <a:spLocks noChangeShapeType="1"/>
            </p:cNvSpPr>
            <p:nvPr/>
          </p:nvSpPr>
          <p:spPr bwMode="auto">
            <a:xfrm>
              <a:off x="2123" y="1245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30" name="Rectangle 1302"/>
            <p:cNvSpPr>
              <a:spLocks noChangeArrowheads="1"/>
            </p:cNvSpPr>
            <p:nvPr/>
          </p:nvSpPr>
          <p:spPr bwMode="auto">
            <a:xfrm>
              <a:off x="2123" y="1245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31" name="Line 1303"/>
            <p:cNvSpPr>
              <a:spLocks noChangeShapeType="1"/>
            </p:cNvSpPr>
            <p:nvPr/>
          </p:nvSpPr>
          <p:spPr bwMode="auto">
            <a:xfrm>
              <a:off x="2123" y="1249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32" name="Rectangle 1304"/>
            <p:cNvSpPr>
              <a:spLocks noChangeArrowheads="1"/>
            </p:cNvSpPr>
            <p:nvPr/>
          </p:nvSpPr>
          <p:spPr bwMode="auto">
            <a:xfrm>
              <a:off x="2123" y="1249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33" name="Line 1305"/>
            <p:cNvSpPr>
              <a:spLocks noChangeShapeType="1"/>
            </p:cNvSpPr>
            <p:nvPr/>
          </p:nvSpPr>
          <p:spPr bwMode="auto">
            <a:xfrm>
              <a:off x="2123" y="1252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34" name="Rectangle 1306"/>
            <p:cNvSpPr>
              <a:spLocks noChangeArrowheads="1"/>
            </p:cNvSpPr>
            <p:nvPr/>
          </p:nvSpPr>
          <p:spPr bwMode="auto">
            <a:xfrm>
              <a:off x="2123" y="1252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35" name="Line 1307"/>
            <p:cNvSpPr>
              <a:spLocks noChangeShapeType="1"/>
            </p:cNvSpPr>
            <p:nvPr/>
          </p:nvSpPr>
          <p:spPr bwMode="auto">
            <a:xfrm>
              <a:off x="2123" y="1256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36" name="Rectangle 1308"/>
            <p:cNvSpPr>
              <a:spLocks noChangeArrowheads="1"/>
            </p:cNvSpPr>
            <p:nvPr/>
          </p:nvSpPr>
          <p:spPr bwMode="auto">
            <a:xfrm>
              <a:off x="2123" y="1256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37" name="Line 1309"/>
            <p:cNvSpPr>
              <a:spLocks noChangeShapeType="1"/>
            </p:cNvSpPr>
            <p:nvPr/>
          </p:nvSpPr>
          <p:spPr bwMode="auto">
            <a:xfrm>
              <a:off x="2400" y="1242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38" name="Rectangle 1310"/>
            <p:cNvSpPr>
              <a:spLocks noChangeArrowheads="1"/>
            </p:cNvSpPr>
            <p:nvPr/>
          </p:nvSpPr>
          <p:spPr bwMode="auto">
            <a:xfrm>
              <a:off x="2400" y="1242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39" name="Line 1311"/>
            <p:cNvSpPr>
              <a:spLocks noChangeShapeType="1"/>
            </p:cNvSpPr>
            <p:nvPr/>
          </p:nvSpPr>
          <p:spPr bwMode="auto">
            <a:xfrm>
              <a:off x="2400" y="1245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40" name="Rectangle 1312"/>
            <p:cNvSpPr>
              <a:spLocks noChangeArrowheads="1"/>
            </p:cNvSpPr>
            <p:nvPr/>
          </p:nvSpPr>
          <p:spPr bwMode="auto">
            <a:xfrm>
              <a:off x="2400" y="1245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41" name="Line 1313"/>
            <p:cNvSpPr>
              <a:spLocks noChangeShapeType="1"/>
            </p:cNvSpPr>
            <p:nvPr/>
          </p:nvSpPr>
          <p:spPr bwMode="auto">
            <a:xfrm>
              <a:off x="2400" y="1249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42" name="Rectangle 1314"/>
            <p:cNvSpPr>
              <a:spLocks noChangeArrowheads="1"/>
            </p:cNvSpPr>
            <p:nvPr/>
          </p:nvSpPr>
          <p:spPr bwMode="auto">
            <a:xfrm>
              <a:off x="2400" y="1249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43" name="Line 1315"/>
            <p:cNvSpPr>
              <a:spLocks noChangeShapeType="1"/>
            </p:cNvSpPr>
            <p:nvPr/>
          </p:nvSpPr>
          <p:spPr bwMode="auto">
            <a:xfrm>
              <a:off x="2400" y="1252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44" name="Rectangle 1316"/>
            <p:cNvSpPr>
              <a:spLocks noChangeArrowheads="1"/>
            </p:cNvSpPr>
            <p:nvPr/>
          </p:nvSpPr>
          <p:spPr bwMode="auto">
            <a:xfrm>
              <a:off x="2400" y="1252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45" name="Line 1317"/>
            <p:cNvSpPr>
              <a:spLocks noChangeShapeType="1"/>
            </p:cNvSpPr>
            <p:nvPr/>
          </p:nvSpPr>
          <p:spPr bwMode="auto">
            <a:xfrm>
              <a:off x="2400" y="1256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46" name="Rectangle 1318"/>
            <p:cNvSpPr>
              <a:spLocks noChangeArrowheads="1"/>
            </p:cNvSpPr>
            <p:nvPr/>
          </p:nvSpPr>
          <p:spPr bwMode="auto">
            <a:xfrm>
              <a:off x="2400" y="1256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47" name="Line 1319"/>
            <p:cNvSpPr>
              <a:spLocks noChangeShapeType="1"/>
            </p:cNvSpPr>
            <p:nvPr/>
          </p:nvSpPr>
          <p:spPr bwMode="auto">
            <a:xfrm>
              <a:off x="2591" y="1242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48" name="Rectangle 1320"/>
            <p:cNvSpPr>
              <a:spLocks noChangeArrowheads="1"/>
            </p:cNvSpPr>
            <p:nvPr/>
          </p:nvSpPr>
          <p:spPr bwMode="auto">
            <a:xfrm>
              <a:off x="2591" y="1242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49" name="Line 1321"/>
            <p:cNvSpPr>
              <a:spLocks noChangeShapeType="1"/>
            </p:cNvSpPr>
            <p:nvPr/>
          </p:nvSpPr>
          <p:spPr bwMode="auto">
            <a:xfrm>
              <a:off x="2591" y="1245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50" name="Rectangle 1322"/>
            <p:cNvSpPr>
              <a:spLocks noChangeArrowheads="1"/>
            </p:cNvSpPr>
            <p:nvPr/>
          </p:nvSpPr>
          <p:spPr bwMode="auto">
            <a:xfrm>
              <a:off x="2591" y="1245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51" name="Line 1323"/>
            <p:cNvSpPr>
              <a:spLocks noChangeShapeType="1"/>
            </p:cNvSpPr>
            <p:nvPr/>
          </p:nvSpPr>
          <p:spPr bwMode="auto">
            <a:xfrm>
              <a:off x="2591" y="1249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52" name="Rectangle 1324"/>
            <p:cNvSpPr>
              <a:spLocks noChangeArrowheads="1"/>
            </p:cNvSpPr>
            <p:nvPr/>
          </p:nvSpPr>
          <p:spPr bwMode="auto">
            <a:xfrm>
              <a:off x="2591" y="1249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53" name="Line 1325"/>
            <p:cNvSpPr>
              <a:spLocks noChangeShapeType="1"/>
            </p:cNvSpPr>
            <p:nvPr/>
          </p:nvSpPr>
          <p:spPr bwMode="auto">
            <a:xfrm>
              <a:off x="2591" y="1252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54" name="Rectangle 1326"/>
            <p:cNvSpPr>
              <a:spLocks noChangeArrowheads="1"/>
            </p:cNvSpPr>
            <p:nvPr/>
          </p:nvSpPr>
          <p:spPr bwMode="auto">
            <a:xfrm>
              <a:off x="2591" y="1252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55" name="Line 1327"/>
            <p:cNvSpPr>
              <a:spLocks noChangeShapeType="1"/>
            </p:cNvSpPr>
            <p:nvPr/>
          </p:nvSpPr>
          <p:spPr bwMode="auto">
            <a:xfrm>
              <a:off x="2591" y="1256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56" name="Rectangle 1328"/>
            <p:cNvSpPr>
              <a:spLocks noChangeArrowheads="1"/>
            </p:cNvSpPr>
            <p:nvPr/>
          </p:nvSpPr>
          <p:spPr bwMode="auto">
            <a:xfrm>
              <a:off x="2591" y="1256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57" name="Line 1329"/>
            <p:cNvSpPr>
              <a:spLocks noChangeShapeType="1"/>
            </p:cNvSpPr>
            <p:nvPr/>
          </p:nvSpPr>
          <p:spPr bwMode="auto">
            <a:xfrm>
              <a:off x="2868" y="1242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58" name="Rectangle 1330"/>
            <p:cNvSpPr>
              <a:spLocks noChangeArrowheads="1"/>
            </p:cNvSpPr>
            <p:nvPr/>
          </p:nvSpPr>
          <p:spPr bwMode="auto">
            <a:xfrm>
              <a:off x="2868" y="1242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59" name="Line 1331"/>
            <p:cNvSpPr>
              <a:spLocks noChangeShapeType="1"/>
            </p:cNvSpPr>
            <p:nvPr/>
          </p:nvSpPr>
          <p:spPr bwMode="auto">
            <a:xfrm>
              <a:off x="2868" y="1245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60" name="Rectangle 1332"/>
            <p:cNvSpPr>
              <a:spLocks noChangeArrowheads="1"/>
            </p:cNvSpPr>
            <p:nvPr/>
          </p:nvSpPr>
          <p:spPr bwMode="auto">
            <a:xfrm>
              <a:off x="2868" y="1245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61" name="Line 1333"/>
            <p:cNvSpPr>
              <a:spLocks noChangeShapeType="1"/>
            </p:cNvSpPr>
            <p:nvPr/>
          </p:nvSpPr>
          <p:spPr bwMode="auto">
            <a:xfrm>
              <a:off x="2868" y="1249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62" name="Rectangle 1334"/>
            <p:cNvSpPr>
              <a:spLocks noChangeArrowheads="1"/>
            </p:cNvSpPr>
            <p:nvPr/>
          </p:nvSpPr>
          <p:spPr bwMode="auto">
            <a:xfrm>
              <a:off x="2868" y="1249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63" name="Line 1335"/>
            <p:cNvSpPr>
              <a:spLocks noChangeShapeType="1"/>
            </p:cNvSpPr>
            <p:nvPr/>
          </p:nvSpPr>
          <p:spPr bwMode="auto">
            <a:xfrm>
              <a:off x="2868" y="1252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64" name="Rectangle 1336"/>
            <p:cNvSpPr>
              <a:spLocks noChangeArrowheads="1"/>
            </p:cNvSpPr>
            <p:nvPr/>
          </p:nvSpPr>
          <p:spPr bwMode="auto">
            <a:xfrm>
              <a:off x="2868" y="1252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65" name="Line 1337"/>
            <p:cNvSpPr>
              <a:spLocks noChangeShapeType="1"/>
            </p:cNvSpPr>
            <p:nvPr/>
          </p:nvSpPr>
          <p:spPr bwMode="auto">
            <a:xfrm>
              <a:off x="2868" y="1256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66" name="Rectangle 1338"/>
            <p:cNvSpPr>
              <a:spLocks noChangeArrowheads="1"/>
            </p:cNvSpPr>
            <p:nvPr/>
          </p:nvSpPr>
          <p:spPr bwMode="auto">
            <a:xfrm>
              <a:off x="2868" y="1256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67" name="Line 1339"/>
            <p:cNvSpPr>
              <a:spLocks noChangeShapeType="1"/>
            </p:cNvSpPr>
            <p:nvPr/>
          </p:nvSpPr>
          <p:spPr bwMode="auto">
            <a:xfrm>
              <a:off x="3059" y="1242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68" name="Rectangle 1340"/>
            <p:cNvSpPr>
              <a:spLocks noChangeArrowheads="1"/>
            </p:cNvSpPr>
            <p:nvPr/>
          </p:nvSpPr>
          <p:spPr bwMode="auto">
            <a:xfrm>
              <a:off x="3059" y="1242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69" name="Line 1341"/>
            <p:cNvSpPr>
              <a:spLocks noChangeShapeType="1"/>
            </p:cNvSpPr>
            <p:nvPr/>
          </p:nvSpPr>
          <p:spPr bwMode="auto">
            <a:xfrm>
              <a:off x="3059" y="1245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70" name="Rectangle 1342"/>
            <p:cNvSpPr>
              <a:spLocks noChangeArrowheads="1"/>
            </p:cNvSpPr>
            <p:nvPr/>
          </p:nvSpPr>
          <p:spPr bwMode="auto">
            <a:xfrm>
              <a:off x="3059" y="1245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71" name="Line 1343"/>
            <p:cNvSpPr>
              <a:spLocks noChangeShapeType="1"/>
            </p:cNvSpPr>
            <p:nvPr/>
          </p:nvSpPr>
          <p:spPr bwMode="auto">
            <a:xfrm>
              <a:off x="3059" y="1249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72" name="Rectangle 1344"/>
            <p:cNvSpPr>
              <a:spLocks noChangeArrowheads="1"/>
            </p:cNvSpPr>
            <p:nvPr/>
          </p:nvSpPr>
          <p:spPr bwMode="auto">
            <a:xfrm>
              <a:off x="3059" y="1249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73" name="Line 1345"/>
            <p:cNvSpPr>
              <a:spLocks noChangeShapeType="1"/>
            </p:cNvSpPr>
            <p:nvPr/>
          </p:nvSpPr>
          <p:spPr bwMode="auto">
            <a:xfrm>
              <a:off x="3059" y="1252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74" name="Rectangle 1346"/>
            <p:cNvSpPr>
              <a:spLocks noChangeArrowheads="1"/>
            </p:cNvSpPr>
            <p:nvPr/>
          </p:nvSpPr>
          <p:spPr bwMode="auto">
            <a:xfrm>
              <a:off x="3059" y="1252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75" name="Line 1347"/>
            <p:cNvSpPr>
              <a:spLocks noChangeShapeType="1"/>
            </p:cNvSpPr>
            <p:nvPr/>
          </p:nvSpPr>
          <p:spPr bwMode="auto">
            <a:xfrm>
              <a:off x="3059" y="1256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76" name="Rectangle 1348"/>
            <p:cNvSpPr>
              <a:spLocks noChangeArrowheads="1"/>
            </p:cNvSpPr>
            <p:nvPr/>
          </p:nvSpPr>
          <p:spPr bwMode="auto">
            <a:xfrm>
              <a:off x="3059" y="1256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77" name="Line 1349"/>
            <p:cNvSpPr>
              <a:spLocks noChangeShapeType="1"/>
            </p:cNvSpPr>
            <p:nvPr/>
          </p:nvSpPr>
          <p:spPr bwMode="auto">
            <a:xfrm>
              <a:off x="3336" y="1242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78" name="Rectangle 1350"/>
            <p:cNvSpPr>
              <a:spLocks noChangeArrowheads="1"/>
            </p:cNvSpPr>
            <p:nvPr/>
          </p:nvSpPr>
          <p:spPr bwMode="auto">
            <a:xfrm>
              <a:off x="3336" y="1242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79" name="Line 1351"/>
            <p:cNvSpPr>
              <a:spLocks noChangeShapeType="1"/>
            </p:cNvSpPr>
            <p:nvPr/>
          </p:nvSpPr>
          <p:spPr bwMode="auto">
            <a:xfrm>
              <a:off x="3336" y="1245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80" name="Rectangle 1352"/>
            <p:cNvSpPr>
              <a:spLocks noChangeArrowheads="1"/>
            </p:cNvSpPr>
            <p:nvPr/>
          </p:nvSpPr>
          <p:spPr bwMode="auto">
            <a:xfrm>
              <a:off x="3336" y="1245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81" name="Line 1353"/>
            <p:cNvSpPr>
              <a:spLocks noChangeShapeType="1"/>
            </p:cNvSpPr>
            <p:nvPr/>
          </p:nvSpPr>
          <p:spPr bwMode="auto">
            <a:xfrm>
              <a:off x="3336" y="1249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82" name="Rectangle 1354"/>
            <p:cNvSpPr>
              <a:spLocks noChangeArrowheads="1"/>
            </p:cNvSpPr>
            <p:nvPr/>
          </p:nvSpPr>
          <p:spPr bwMode="auto">
            <a:xfrm>
              <a:off x="3336" y="1249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83" name="Line 1355"/>
            <p:cNvSpPr>
              <a:spLocks noChangeShapeType="1"/>
            </p:cNvSpPr>
            <p:nvPr/>
          </p:nvSpPr>
          <p:spPr bwMode="auto">
            <a:xfrm>
              <a:off x="3336" y="1252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84" name="Rectangle 1356"/>
            <p:cNvSpPr>
              <a:spLocks noChangeArrowheads="1"/>
            </p:cNvSpPr>
            <p:nvPr/>
          </p:nvSpPr>
          <p:spPr bwMode="auto">
            <a:xfrm>
              <a:off x="3336" y="1252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85" name="Line 1357"/>
            <p:cNvSpPr>
              <a:spLocks noChangeShapeType="1"/>
            </p:cNvSpPr>
            <p:nvPr/>
          </p:nvSpPr>
          <p:spPr bwMode="auto">
            <a:xfrm>
              <a:off x="3336" y="1256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86" name="Rectangle 1358"/>
            <p:cNvSpPr>
              <a:spLocks noChangeArrowheads="1"/>
            </p:cNvSpPr>
            <p:nvPr/>
          </p:nvSpPr>
          <p:spPr bwMode="auto">
            <a:xfrm>
              <a:off x="3336" y="1256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87" name="Line 1359"/>
            <p:cNvSpPr>
              <a:spLocks noChangeShapeType="1"/>
            </p:cNvSpPr>
            <p:nvPr/>
          </p:nvSpPr>
          <p:spPr bwMode="auto">
            <a:xfrm>
              <a:off x="3527" y="1242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88" name="Rectangle 1360"/>
            <p:cNvSpPr>
              <a:spLocks noChangeArrowheads="1"/>
            </p:cNvSpPr>
            <p:nvPr/>
          </p:nvSpPr>
          <p:spPr bwMode="auto">
            <a:xfrm>
              <a:off x="3527" y="1242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89" name="Line 1361"/>
            <p:cNvSpPr>
              <a:spLocks noChangeShapeType="1"/>
            </p:cNvSpPr>
            <p:nvPr/>
          </p:nvSpPr>
          <p:spPr bwMode="auto">
            <a:xfrm>
              <a:off x="3527" y="1245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90" name="Rectangle 1362"/>
            <p:cNvSpPr>
              <a:spLocks noChangeArrowheads="1"/>
            </p:cNvSpPr>
            <p:nvPr/>
          </p:nvSpPr>
          <p:spPr bwMode="auto">
            <a:xfrm>
              <a:off x="3527" y="1245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91" name="Line 1363"/>
            <p:cNvSpPr>
              <a:spLocks noChangeShapeType="1"/>
            </p:cNvSpPr>
            <p:nvPr/>
          </p:nvSpPr>
          <p:spPr bwMode="auto">
            <a:xfrm>
              <a:off x="3527" y="1249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92" name="Rectangle 1364"/>
            <p:cNvSpPr>
              <a:spLocks noChangeArrowheads="1"/>
            </p:cNvSpPr>
            <p:nvPr/>
          </p:nvSpPr>
          <p:spPr bwMode="auto">
            <a:xfrm>
              <a:off x="3527" y="1249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93" name="Line 1365"/>
            <p:cNvSpPr>
              <a:spLocks noChangeShapeType="1"/>
            </p:cNvSpPr>
            <p:nvPr/>
          </p:nvSpPr>
          <p:spPr bwMode="auto">
            <a:xfrm>
              <a:off x="3527" y="1252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94" name="Rectangle 1366"/>
            <p:cNvSpPr>
              <a:spLocks noChangeArrowheads="1"/>
            </p:cNvSpPr>
            <p:nvPr/>
          </p:nvSpPr>
          <p:spPr bwMode="auto">
            <a:xfrm>
              <a:off x="3527" y="1252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95" name="Line 1367"/>
            <p:cNvSpPr>
              <a:spLocks noChangeShapeType="1"/>
            </p:cNvSpPr>
            <p:nvPr/>
          </p:nvSpPr>
          <p:spPr bwMode="auto">
            <a:xfrm>
              <a:off x="3527" y="1256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96" name="Rectangle 1368"/>
            <p:cNvSpPr>
              <a:spLocks noChangeArrowheads="1"/>
            </p:cNvSpPr>
            <p:nvPr/>
          </p:nvSpPr>
          <p:spPr bwMode="auto">
            <a:xfrm>
              <a:off x="3527" y="1256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97" name="Line 1369"/>
            <p:cNvSpPr>
              <a:spLocks noChangeShapeType="1"/>
            </p:cNvSpPr>
            <p:nvPr/>
          </p:nvSpPr>
          <p:spPr bwMode="auto">
            <a:xfrm>
              <a:off x="3804" y="1242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98" name="Rectangle 1370"/>
            <p:cNvSpPr>
              <a:spLocks noChangeArrowheads="1"/>
            </p:cNvSpPr>
            <p:nvPr/>
          </p:nvSpPr>
          <p:spPr bwMode="auto">
            <a:xfrm>
              <a:off x="3804" y="1242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999" name="Line 1371"/>
            <p:cNvSpPr>
              <a:spLocks noChangeShapeType="1"/>
            </p:cNvSpPr>
            <p:nvPr/>
          </p:nvSpPr>
          <p:spPr bwMode="auto">
            <a:xfrm>
              <a:off x="3804" y="1245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00" name="Rectangle 1372"/>
            <p:cNvSpPr>
              <a:spLocks noChangeArrowheads="1"/>
            </p:cNvSpPr>
            <p:nvPr/>
          </p:nvSpPr>
          <p:spPr bwMode="auto">
            <a:xfrm>
              <a:off x="3804" y="1245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01" name="Line 1373"/>
            <p:cNvSpPr>
              <a:spLocks noChangeShapeType="1"/>
            </p:cNvSpPr>
            <p:nvPr/>
          </p:nvSpPr>
          <p:spPr bwMode="auto">
            <a:xfrm>
              <a:off x="3804" y="1249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02" name="Rectangle 1374"/>
            <p:cNvSpPr>
              <a:spLocks noChangeArrowheads="1"/>
            </p:cNvSpPr>
            <p:nvPr/>
          </p:nvSpPr>
          <p:spPr bwMode="auto">
            <a:xfrm>
              <a:off x="3804" y="1249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03" name="Line 1375"/>
            <p:cNvSpPr>
              <a:spLocks noChangeShapeType="1"/>
            </p:cNvSpPr>
            <p:nvPr/>
          </p:nvSpPr>
          <p:spPr bwMode="auto">
            <a:xfrm>
              <a:off x="3804" y="1252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04" name="Rectangle 1376"/>
            <p:cNvSpPr>
              <a:spLocks noChangeArrowheads="1"/>
            </p:cNvSpPr>
            <p:nvPr/>
          </p:nvSpPr>
          <p:spPr bwMode="auto">
            <a:xfrm>
              <a:off x="3804" y="1252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05" name="Line 1377"/>
            <p:cNvSpPr>
              <a:spLocks noChangeShapeType="1"/>
            </p:cNvSpPr>
            <p:nvPr/>
          </p:nvSpPr>
          <p:spPr bwMode="auto">
            <a:xfrm>
              <a:off x="3804" y="1256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06" name="Rectangle 1378"/>
            <p:cNvSpPr>
              <a:spLocks noChangeArrowheads="1"/>
            </p:cNvSpPr>
            <p:nvPr/>
          </p:nvSpPr>
          <p:spPr bwMode="auto">
            <a:xfrm>
              <a:off x="3804" y="1256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07" name="Line 1379"/>
            <p:cNvSpPr>
              <a:spLocks noChangeShapeType="1"/>
            </p:cNvSpPr>
            <p:nvPr/>
          </p:nvSpPr>
          <p:spPr bwMode="auto">
            <a:xfrm>
              <a:off x="3995" y="1242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08" name="Rectangle 1380"/>
            <p:cNvSpPr>
              <a:spLocks noChangeArrowheads="1"/>
            </p:cNvSpPr>
            <p:nvPr/>
          </p:nvSpPr>
          <p:spPr bwMode="auto">
            <a:xfrm>
              <a:off x="3995" y="1242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09" name="Line 1381"/>
            <p:cNvSpPr>
              <a:spLocks noChangeShapeType="1"/>
            </p:cNvSpPr>
            <p:nvPr/>
          </p:nvSpPr>
          <p:spPr bwMode="auto">
            <a:xfrm>
              <a:off x="3995" y="1245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10" name="Rectangle 1382"/>
            <p:cNvSpPr>
              <a:spLocks noChangeArrowheads="1"/>
            </p:cNvSpPr>
            <p:nvPr/>
          </p:nvSpPr>
          <p:spPr bwMode="auto">
            <a:xfrm>
              <a:off x="3995" y="1245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11" name="Line 1383"/>
            <p:cNvSpPr>
              <a:spLocks noChangeShapeType="1"/>
            </p:cNvSpPr>
            <p:nvPr/>
          </p:nvSpPr>
          <p:spPr bwMode="auto">
            <a:xfrm>
              <a:off x="3995" y="1249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12" name="Rectangle 1384"/>
            <p:cNvSpPr>
              <a:spLocks noChangeArrowheads="1"/>
            </p:cNvSpPr>
            <p:nvPr/>
          </p:nvSpPr>
          <p:spPr bwMode="auto">
            <a:xfrm>
              <a:off x="3995" y="1249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13" name="Line 1385"/>
            <p:cNvSpPr>
              <a:spLocks noChangeShapeType="1"/>
            </p:cNvSpPr>
            <p:nvPr/>
          </p:nvSpPr>
          <p:spPr bwMode="auto">
            <a:xfrm>
              <a:off x="3995" y="1252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14" name="Rectangle 1386"/>
            <p:cNvSpPr>
              <a:spLocks noChangeArrowheads="1"/>
            </p:cNvSpPr>
            <p:nvPr/>
          </p:nvSpPr>
          <p:spPr bwMode="auto">
            <a:xfrm>
              <a:off x="3995" y="1252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15" name="Line 1387"/>
            <p:cNvSpPr>
              <a:spLocks noChangeShapeType="1"/>
            </p:cNvSpPr>
            <p:nvPr/>
          </p:nvSpPr>
          <p:spPr bwMode="auto">
            <a:xfrm>
              <a:off x="3995" y="1256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16" name="Rectangle 1388"/>
            <p:cNvSpPr>
              <a:spLocks noChangeArrowheads="1"/>
            </p:cNvSpPr>
            <p:nvPr/>
          </p:nvSpPr>
          <p:spPr bwMode="auto">
            <a:xfrm>
              <a:off x="3995" y="1256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17" name="Line 1389"/>
            <p:cNvSpPr>
              <a:spLocks noChangeShapeType="1"/>
            </p:cNvSpPr>
            <p:nvPr/>
          </p:nvSpPr>
          <p:spPr bwMode="auto">
            <a:xfrm>
              <a:off x="4272" y="1242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18" name="Rectangle 1390"/>
            <p:cNvSpPr>
              <a:spLocks noChangeArrowheads="1"/>
            </p:cNvSpPr>
            <p:nvPr/>
          </p:nvSpPr>
          <p:spPr bwMode="auto">
            <a:xfrm>
              <a:off x="4272" y="1242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19" name="Line 1391"/>
            <p:cNvSpPr>
              <a:spLocks noChangeShapeType="1"/>
            </p:cNvSpPr>
            <p:nvPr/>
          </p:nvSpPr>
          <p:spPr bwMode="auto">
            <a:xfrm>
              <a:off x="4272" y="1245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20" name="Rectangle 1392"/>
            <p:cNvSpPr>
              <a:spLocks noChangeArrowheads="1"/>
            </p:cNvSpPr>
            <p:nvPr/>
          </p:nvSpPr>
          <p:spPr bwMode="auto">
            <a:xfrm>
              <a:off x="4272" y="1245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21" name="Line 1393"/>
            <p:cNvSpPr>
              <a:spLocks noChangeShapeType="1"/>
            </p:cNvSpPr>
            <p:nvPr/>
          </p:nvSpPr>
          <p:spPr bwMode="auto">
            <a:xfrm>
              <a:off x="4272" y="1249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22" name="Rectangle 1394"/>
            <p:cNvSpPr>
              <a:spLocks noChangeArrowheads="1"/>
            </p:cNvSpPr>
            <p:nvPr/>
          </p:nvSpPr>
          <p:spPr bwMode="auto">
            <a:xfrm>
              <a:off x="4272" y="1249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23" name="Line 1395"/>
            <p:cNvSpPr>
              <a:spLocks noChangeShapeType="1"/>
            </p:cNvSpPr>
            <p:nvPr/>
          </p:nvSpPr>
          <p:spPr bwMode="auto">
            <a:xfrm>
              <a:off x="4272" y="1252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24" name="Rectangle 1396"/>
            <p:cNvSpPr>
              <a:spLocks noChangeArrowheads="1"/>
            </p:cNvSpPr>
            <p:nvPr/>
          </p:nvSpPr>
          <p:spPr bwMode="auto">
            <a:xfrm>
              <a:off x="4272" y="1252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25" name="Line 1397"/>
            <p:cNvSpPr>
              <a:spLocks noChangeShapeType="1"/>
            </p:cNvSpPr>
            <p:nvPr/>
          </p:nvSpPr>
          <p:spPr bwMode="auto">
            <a:xfrm>
              <a:off x="4272" y="1256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26" name="Rectangle 1398"/>
            <p:cNvSpPr>
              <a:spLocks noChangeArrowheads="1"/>
            </p:cNvSpPr>
            <p:nvPr/>
          </p:nvSpPr>
          <p:spPr bwMode="auto">
            <a:xfrm>
              <a:off x="4272" y="1256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27" name="Line 1399"/>
            <p:cNvSpPr>
              <a:spLocks noChangeShapeType="1"/>
            </p:cNvSpPr>
            <p:nvPr/>
          </p:nvSpPr>
          <p:spPr bwMode="auto">
            <a:xfrm>
              <a:off x="4463" y="1242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28" name="Rectangle 1400"/>
            <p:cNvSpPr>
              <a:spLocks noChangeArrowheads="1"/>
            </p:cNvSpPr>
            <p:nvPr/>
          </p:nvSpPr>
          <p:spPr bwMode="auto">
            <a:xfrm>
              <a:off x="4463" y="1242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29" name="Line 1401"/>
            <p:cNvSpPr>
              <a:spLocks noChangeShapeType="1"/>
            </p:cNvSpPr>
            <p:nvPr/>
          </p:nvSpPr>
          <p:spPr bwMode="auto">
            <a:xfrm>
              <a:off x="4463" y="1245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30" name="Rectangle 1402"/>
            <p:cNvSpPr>
              <a:spLocks noChangeArrowheads="1"/>
            </p:cNvSpPr>
            <p:nvPr/>
          </p:nvSpPr>
          <p:spPr bwMode="auto">
            <a:xfrm>
              <a:off x="4463" y="1245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31" name="Line 1403"/>
            <p:cNvSpPr>
              <a:spLocks noChangeShapeType="1"/>
            </p:cNvSpPr>
            <p:nvPr/>
          </p:nvSpPr>
          <p:spPr bwMode="auto">
            <a:xfrm>
              <a:off x="4463" y="1249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32" name="Rectangle 1404"/>
            <p:cNvSpPr>
              <a:spLocks noChangeArrowheads="1"/>
            </p:cNvSpPr>
            <p:nvPr/>
          </p:nvSpPr>
          <p:spPr bwMode="auto">
            <a:xfrm>
              <a:off x="4463" y="1249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33" name="Line 1405"/>
            <p:cNvSpPr>
              <a:spLocks noChangeShapeType="1"/>
            </p:cNvSpPr>
            <p:nvPr/>
          </p:nvSpPr>
          <p:spPr bwMode="auto">
            <a:xfrm>
              <a:off x="4463" y="1252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34" name="Rectangle 1406"/>
            <p:cNvSpPr>
              <a:spLocks noChangeArrowheads="1"/>
            </p:cNvSpPr>
            <p:nvPr/>
          </p:nvSpPr>
          <p:spPr bwMode="auto">
            <a:xfrm>
              <a:off x="4463" y="1252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35" name="Line 1407"/>
            <p:cNvSpPr>
              <a:spLocks noChangeShapeType="1"/>
            </p:cNvSpPr>
            <p:nvPr/>
          </p:nvSpPr>
          <p:spPr bwMode="auto">
            <a:xfrm>
              <a:off x="4463" y="1256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36" name="Rectangle 1408"/>
            <p:cNvSpPr>
              <a:spLocks noChangeArrowheads="1"/>
            </p:cNvSpPr>
            <p:nvPr/>
          </p:nvSpPr>
          <p:spPr bwMode="auto">
            <a:xfrm>
              <a:off x="4463" y="1256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37" name="Line 1409"/>
            <p:cNvSpPr>
              <a:spLocks noChangeShapeType="1"/>
            </p:cNvSpPr>
            <p:nvPr/>
          </p:nvSpPr>
          <p:spPr bwMode="auto">
            <a:xfrm>
              <a:off x="4740" y="1242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38" name="Rectangle 1410"/>
            <p:cNvSpPr>
              <a:spLocks noChangeArrowheads="1"/>
            </p:cNvSpPr>
            <p:nvPr/>
          </p:nvSpPr>
          <p:spPr bwMode="auto">
            <a:xfrm>
              <a:off x="4740" y="1242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39" name="Line 1411"/>
            <p:cNvSpPr>
              <a:spLocks noChangeShapeType="1"/>
            </p:cNvSpPr>
            <p:nvPr/>
          </p:nvSpPr>
          <p:spPr bwMode="auto">
            <a:xfrm>
              <a:off x="4740" y="1245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40" name="Rectangle 1412"/>
            <p:cNvSpPr>
              <a:spLocks noChangeArrowheads="1"/>
            </p:cNvSpPr>
            <p:nvPr/>
          </p:nvSpPr>
          <p:spPr bwMode="auto">
            <a:xfrm>
              <a:off x="4740" y="1245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41" name="Line 1413"/>
            <p:cNvSpPr>
              <a:spLocks noChangeShapeType="1"/>
            </p:cNvSpPr>
            <p:nvPr/>
          </p:nvSpPr>
          <p:spPr bwMode="auto">
            <a:xfrm>
              <a:off x="4740" y="1249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42" name="Rectangle 1414"/>
            <p:cNvSpPr>
              <a:spLocks noChangeArrowheads="1"/>
            </p:cNvSpPr>
            <p:nvPr/>
          </p:nvSpPr>
          <p:spPr bwMode="auto">
            <a:xfrm>
              <a:off x="4740" y="1249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43" name="Line 1415"/>
            <p:cNvSpPr>
              <a:spLocks noChangeShapeType="1"/>
            </p:cNvSpPr>
            <p:nvPr/>
          </p:nvSpPr>
          <p:spPr bwMode="auto">
            <a:xfrm>
              <a:off x="4740" y="1252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44" name="Rectangle 1416"/>
            <p:cNvSpPr>
              <a:spLocks noChangeArrowheads="1"/>
            </p:cNvSpPr>
            <p:nvPr/>
          </p:nvSpPr>
          <p:spPr bwMode="auto">
            <a:xfrm>
              <a:off x="4740" y="1252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45" name="Line 1417"/>
            <p:cNvSpPr>
              <a:spLocks noChangeShapeType="1"/>
            </p:cNvSpPr>
            <p:nvPr/>
          </p:nvSpPr>
          <p:spPr bwMode="auto">
            <a:xfrm>
              <a:off x="4740" y="1256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46" name="Rectangle 1418"/>
            <p:cNvSpPr>
              <a:spLocks noChangeArrowheads="1"/>
            </p:cNvSpPr>
            <p:nvPr/>
          </p:nvSpPr>
          <p:spPr bwMode="auto">
            <a:xfrm>
              <a:off x="4740" y="1256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47" name="Line 1419"/>
            <p:cNvSpPr>
              <a:spLocks noChangeShapeType="1"/>
            </p:cNvSpPr>
            <p:nvPr/>
          </p:nvSpPr>
          <p:spPr bwMode="auto">
            <a:xfrm>
              <a:off x="4931" y="1242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48" name="Rectangle 1420"/>
            <p:cNvSpPr>
              <a:spLocks noChangeArrowheads="1"/>
            </p:cNvSpPr>
            <p:nvPr/>
          </p:nvSpPr>
          <p:spPr bwMode="auto">
            <a:xfrm>
              <a:off x="4931" y="1242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49" name="Line 1421"/>
            <p:cNvSpPr>
              <a:spLocks noChangeShapeType="1"/>
            </p:cNvSpPr>
            <p:nvPr/>
          </p:nvSpPr>
          <p:spPr bwMode="auto">
            <a:xfrm>
              <a:off x="4931" y="1245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50" name="Rectangle 1422"/>
            <p:cNvSpPr>
              <a:spLocks noChangeArrowheads="1"/>
            </p:cNvSpPr>
            <p:nvPr/>
          </p:nvSpPr>
          <p:spPr bwMode="auto">
            <a:xfrm>
              <a:off x="4931" y="1245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51" name="Line 1423"/>
            <p:cNvSpPr>
              <a:spLocks noChangeShapeType="1"/>
            </p:cNvSpPr>
            <p:nvPr/>
          </p:nvSpPr>
          <p:spPr bwMode="auto">
            <a:xfrm>
              <a:off x="4931" y="1249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52" name="Rectangle 1424"/>
            <p:cNvSpPr>
              <a:spLocks noChangeArrowheads="1"/>
            </p:cNvSpPr>
            <p:nvPr/>
          </p:nvSpPr>
          <p:spPr bwMode="auto">
            <a:xfrm>
              <a:off x="4931" y="1249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53" name="Line 1425"/>
            <p:cNvSpPr>
              <a:spLocks noChangeShapeType="1"/>
            </p:cNvSpPr>
            <p:nvPr/>
          </p:nvSpPr>
          <p:spPr bwMode="auto">
            <a:xfrm>
              <a:off x="4931" y="1252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54" name="Rectangle 1426"/>
            <p:cNvSpPr>
              <a:spLocks noChangeArrowheads="1"/>
            </p:cNvSpPr>
            <p:nvPr/>
          </p:nvSpPr>
          <p:spPr bwMode="auto">
            <a:xfrm>
              <a:off x="4931" y="1252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55" name="Line 1427"/>
            <p:cNvSpPr>
              <a:spLocks noChangeShapeType="1"/>
            </p:cNvSpPr>
            <p:nvPr/>
          </p:nvSpPr>
          <p:spPr bwMode="auto">
            <a:xfrm>
              <a:off x="4931" y="1256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056" name="Rectangle 1428"/>
            <p:cNvSpPr>
              <a:spLocks noChangeArrowheads="1"/>
            </p:cNvSpPr>
            <p:nvPr/>
          </p:nvSpPr>
          <p:spPr bwMode="auto">
            <a:xfrm>
              <a:off x="4931" y="1256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7351" name="Group 1630"/>
          <p:cNvGrpSpPr>
            <a:grpSpLocks/>
          </p:cNvGrpSpPr>
          <p:nvPr/>
        </p:nvGrpSpPr>
        <p:grpSpPr bwMode="auto">
          <a:xfrm>
            <a:off x="836613" y="2559050"/>
            <a:ext cx="7019925" cy="26988"/>
            <a:chOff x="527" y="1327"/>
            <a:chExt cx="4422" cy="17"/>
          </a:xfrm>
        </p:grpSpPr>
        <p:sp>
          <p:nvSpPr>
            <p:cNvPr id="62657" name="Line 1430"/>
            <p:cNvSpPr>
              <a:spLocks noChangeShapeType="1"/>
            </p:cNvSpPr>
            <p:nvPr/>
          </p:nvSpPr>
          <p:spPr bwMode="auto">
            <a:xfrm>
              <a:off x="527" y="1327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58" name="Rectangle 1431"/>
            <p:cNvSpPr>
              <a:spLocks noChangeArrowheads="1"/>
            </p:cNvSpPr>
            <p:nvPr/>
          </p:nvSpPr>
          <p:spPr bwMode="auto">
            <a:xfrm>
              <a:off x="527" y="1327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59" name="Line 1432"/>
            <p:cNvSpPr>
              <a:spLocks noChangeShapeType="1"/>
            </p:cNvSpPr>
            <p:nvPr/>
          </p:nvSpPr>
          <p:spPr bwMode="auto">
            <a:xfrm>
              <a:off x="527" y="1330"/>
              <a:ext cx="15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60" name="Rectangle 1433"/>
            <p:cNvSpPr>
              <a:spLocks noChangeArrowheads="1"/>
            </p:cNvSpPr>
            <p:nvPr/>
          </p:nvSpPr>
          <p:spPr bwMode="auto">
            <a:xfrm>
              <a:off x="527" y="1330"/>
              <a:ext cx="15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61" name="Line 1434"/>
            <p:cNvSpPr>
              <a:spLocks noChangeShapeType="1"/>
            </p:cNvSpPr>
            <p:nvPr/>
          </p:nvSpPr>
          <p:spPr bwMode="auto">
            <a:xfrm>
              <a:off x="527" y="1334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62" name="Rectangle 1435"/>
            <p:cNvSpPr>
              <a:spLocks noChangeArrowheads="1"/>
            </p:cNvSpPr>
            <p:nvPr/>
          </p:nvSpPr>
          <p:spPr bwMode="auto">
            <a:xfrm>
              <a:off x="527" y="1334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63" name="Line 1436"/>
            <p:cNvSpPr>
              <a:spLocks noChangeShapeType="1"/>
            </p:cNvSpPr>
            <p:nvPr/>
          </p:nvSpPr>
          <p:spPr bwMode="auto">
            <a:xfrm>
              <a:off x="527" y="1337"/>
              <a:ext cx="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64" name="Rectangle 1437"/>
            <p:cNvSpPr>
              <a:spLocks noChangeArrowheads="1"/>
            </p:cNvSpPr>
            <p:nvPr/>
          </p:nvSpPr>
          <p:spPr bwMode="auto">
            <a:xfrm>
              <a:off x="527" y="1337"/>
              <a:ext cx="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65" name="Line 1438"/>
            <p:cNvSpPr>
              <a:spLocks noChangeShapeType="1"/>
            </p:cNvSpPr>
            <p:nvPr/>
          </p:nvSpPr>
          <p:spPr bwMode="auto">
            <a:xfrm>
              <a:off x="527" y="1341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66" name="Rectangle 1439"/>
            <p:cNvSpPr>
              <a:spLocks noChangeArrowheads="1"/>
            </p:cNvSpPr>
            <p:nvPr/>
          </p:nvSpPr>
          <p:spPr bwMode="auto">
            <a:xfrm>
              <a:off x="527" y="1341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67" name="Line 1440"/>
            <p:cNvSpPr>
              <a:spLocks noChangeShapeType="1"/>
            </p:cNvSpPr>
            <p:nvPr/>
          </p:nvSpPr>
          <p:spPr bwMode="auto">
            <a:xfrm>
              <a:off x="719" y="1327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68" name="Rectangle 1441"/>
            <p:cNvSpPr>
              <a:spLocks noChangeArrowheads="1"/>
            </p:cNvSpPr>
            <p:nvPr/>
          </p:nvSpPr>
          <p:spPr bwMode="auto">
            <a:xfrm>
              <a:off x="719" y="1327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69" name="Line 1442"/>
            <p:cNvSpPr>
              <a:spLocks noChangeShapeType="1"/>
            </p:cNvSpPr>
            <p:nvPr/>
          </p:nvSpPr>
          <p:spPr bwMode="auto">
            <a:xfrm>
              <a:off x="719" y="1330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70" name="Rectangle 1443"/>
            <p:cNvSpPr>
              <a:spLocks noChangeArrowheads="1"/>
            </p:cNvSpPr>
            <p:nvPr/>
          </p:nvSpPr>
          <p:spPr bwMode="auto">
            <a:xfrm>
              <a:off x="719" y="1330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71" name="Line 1444"/>
            <p:cNvSpPr>
              <a:spLocks noChangeShapeType="1"/>
            </p:cNvSpPr>
            <p:nvPr/>
          </p:nvSpPr>
          <p:spPr bwMode="auto">
            <a:xfrm>
              <a:off x="719" y="1334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72" name="Rectangle 1445"/>
            <p:cNvSpPr>
              <a:spLocks noChangeArrowheads="1"/>
            </p:cNvSpPr>
            <p:nvPr/>
          </p:nvSpPr>
          <p:spPr bwMode="auto">
            <a:xfrm>
              <a:off x="719" y="1334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73" name="Line 1446"/>
            <p:cNvSpPr>
              <a:spLocks noChangeShapeType="1"/>
            </p:cNvSpPr>
            <p:nvPr/>
          </p:nvSpPr>
          <p:spPr bwMode="auto">
            <a:xfrm>
              <a:off x="719" y="1337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74" name="Rectangle 1447"/>
            <p:cNvSpPr>
              <a:spLocks noChangeArrowheads="1"/>
            </p:cNvSpPr>
            <p:nvPr/>
          </p:nvSpPr>
          <p:spPr bwMode="auto">
            <a:xfrm>
              <a:off x="719" y="1337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75" name="Line 1448"/>
            <p:cNvSpPr>
              <a:spLocks noChangeShapeType="1"/>
            </p:cNvSpPr>
            <p:nvPr/>
          </p:nvSpPr>
          <p:spPr bwMode="auto">
            <a:xfrm>
              <a:off x="719" y="1341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76" name="Rectangle 1449"/>
            <p:cNvSpPr>
              <a:spLocks noChangeArrowheads="1"/>
            </p:cNvSpPr>
            <p:nvPr/>
          </p:nvSpPr>
          <p:spPr bwMode="auto">
            <a:xfrm>
              <a:off x="719" y="1341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77" name="Line 1450"/>
            <p:cNvSpPr>
              <a:spLocks noChangeShapeType="1"/>
            </p:cNvSpPr>
            <p:nvPr/>
          </p:nvSpPr>
          <p:spPr bwMode="auto">
            <a:xfrm>
              <a:off x="995" y="1327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78" name="Rectangle 1451"/>
            <p:cNvSpPr>
              <a:spLocks noChangeArrowheads="1"/>
            </p:cNvSpPr>
            <p:nvPr/>
          </p:nvSpPr>
          <p:spPr bwMode="auto">
            <a:xfrm>
              <a:off x="995" y="1327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79" name="Line 1452"/>
            <p:cNvSpPr>
              <a:spLocks noChangeShapeType="1"/>
            </p:cNvSpPr>
            <p:nvPr/>
          </p:nvSpPr>
          <p:spPr bwMode="auto">
            <a:xfrm>
              <a:off x="995" y="1330"/>
              <a:ext cx="15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80" name="Rectangle 1453"/>
            <p:cNvSpPr>
              <a:spLocks noChangeArrowheads="1"/>
            </p:cNvSpPr>
            <p:nvPr/>
          </p:nvSpPr>
          <p:spPr bwMode="auto">
            <a:xfrm>
              <a:off x="995" y="1330"/>
              <a:ext cx="15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81" name="Line 1454"/>
            <p:cNvSpPr>
              <a:spLocks noChangeShapeType="1"/>
            </p:cNvSpPr>
            <p:nvPr/>
          </p:nvSpPr>
          <p:spPr bwMode="auto">
            <a:xfrm>
              <a:off x="995" y="1334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82" name="Rectangle 1455"/>
            <p:cNvSpPr>
              <a:spLocks noChangeArrowheads="1"/>
            </p:cNvSpPr>
            <p:nvPr/>
          </p:nvSpPr>
          <p:spPr bwMode="auto">
            <a:xfrm>
              <a:off x="995" y="1334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83" name="Line 1456"/>
            <p:cNvSpPr>
              <a:spLocks noChangeShapeType="1"/>
            </p:cNvSpPr>
            <p:nvPr/>
          </p:nvSpPr>
          <p:spPr bwMode="auto">
            <a:xfrm>
              <a:off x="995" y="1337"/>
              <a:ext cx="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84" name="Rectangle 1457"/>
            <p:cNvSpPr>
              <a:spLocks noChangeArrowheads="1"/>
            </p:cNvSpPr>
            <p:nvPr/>
          </p:nvSpPr>
          <p:spPr bwMode="auto">
            <a:xfrm>
              <a:off x="995" y="1337"/>
              <a:ext cx="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85" name="Line 1458"/>
            <p:cNvSpPr>
              <a:spLocks noChangeShapeType="1"/>
            </p:cNvSpPr>
            <p:nvPr/>
          </p:nvSpPr>
          <p:spPr bwMode="auto">
            <a:xfrm>
              <a:off x="995" y="1341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86" name="Rectangle 1459"/>
            <p:cNvSpPr>
              <a:spLocks noChangeArrowheads="1"/>
            </p:cNvSpPr>
            <p:nvPr/>
          </p:nvSpPr>
          <p:spPr bwMode="auto">
            <a:xfrm>
              <a:off x="995" y="1341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87" name="Line 1460"/>
            <p:cNvSpPr>
              <a:spLocks noChangeShapeType="1"/>
            </p:cNvSpPr>
            <p:nvPr/>
          </p:nvSpPr>
          <p:spPr bwMode="auto">
            <a:xfrm>
              <a:off x="1187" y="1327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88" name="Rectangle 1461"/>
            <p:cNvSpPr>
              <a:spLocks noChangeArrowheads="1"/>
            </p:cNvSpPr>
            <p:nvPr/>
          </p:nvSpPr>
          <p:spPr bwMode="auto">
            <a:xfrm>
              <a:off x="1187" y="1327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89" name="Line 1462"/>
            <p:cNvSpPr>
              <a:spLocks noChangeShapeType="1"/>
            </p:cNvSpPr>
            <p:nvPr/>
          </p:nvSpPr>
          <p:spPr bwMode="auto">
            <a:xfrm>
              <a:off x="1187" y="1330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90" name="Rectangle 1463"/>
            <p:cNvSpPr>
              <a:spLocks noChangeArrowheads="1"/>
            </p:cNvSpPr>
            <p:nvPr/>
          </p:nvSpPr>
          <p:spPr bwMode="auto">
            <a:xfrm>
              <a:off x="1187" y="1330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91" name="Line 1464"/>
            <p:cNvSpPr>
              <a:spLocks noChangeShapeType="1"/>
            </p:cNvSpPr>
            <p:nvPr/>
          </p:nvSpPr>
          <p:spPr bwMode="auto">
            <a:xfrm>
              <a:off x="1187" y="1334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92" name="Rectangle 1465"/>
            <p:cNvSpPr>
              <a:spLocks noChangeArrowheads="1"/>
            </p:cNvSpPr>
            <p:nvPr/>
          </p:nvSpPr>
          <p:spPr bwMode="auto">
            <a:xfrm>
              <a:off x="1187" y="1334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93" name="Line 1466"/>
            <p:cNvSpPr>
              <a:spLocks noChangeShapeType="1"/>
            </p:cNvSpPr>
            <p:nvPr/>
          </p:nvSpPr>
          <p:spPr bwMode="auto">
            <a:xfrm>
              <a:off x="1187" y="1337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94" name="Rectangle 1467"/>
            <p:cNvSpPr>
              <a:spLocks noChangeArrowheads="1"/>
            </p:cNvSpPr>
            <p:nvPr/>
          </p:nvSpPr>
          <p:spPr bwMode="auto">
            <a:xfrm>
              <a:off x="1187" y="1337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95" name="Line 1468"/>
            <p:cNvSpPr>
              <a:spLocks noChangeShapeType="1"/>
            </p:cNvSpPr>
            <p:nvPr/>
          </p:nvSpPr>
          <p:spPr bwMode="auto">
            <a:xfrm>
              <a:off x="1187" y="1341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96" name="Rectangle 1469"/>
            <p:cNvSpPr>
              <a:spLocks noChangeArrowheads="1"/>
            </p:cNvSpPr>
            <p:nvPr/>
          </p:nvSpPr>
          <p:spPr bwMode="auto">
            <a:xfrm>
              <a:off x="1187" y="1341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97" name="Line 1470"/>
            <p:cNvSpPr>
              <a:spLocks noChangeShapeType="1"/>
            </p:cNvSpPr>
            <p:nvPr/>
          </p:nvSpPr>
          <p:spPr bwMode="auto">
            <a:xfrm>
              <a:off x="1464" y="1327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98" name="Rectangle 1471"/>
            <p:cNvSpPr>
              <a:spLocks noChangeArrowheads="1"/>
            </p:cNvSpPr>
            <p:nvPr/>
          </p:nvSpPr>
          <p:spPr bwMode="auto">
            <a:xfrm>
              <a:off x="1464" y="1327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99" name="Line 1472"/>
            <p:cNvSpPr>
              <a:spLocks noChangeShapeType="1"/>
            </p:cNvSpPr>
            <p:nvPr/>
          </p:nvSpPr>
          <p:spPr bwMode="auto">
            <a:xfrm>
              <a:off x="1464" y="1330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00" name="Rectangle 1473"/>
            <p:cNvSpPr>
              <a:spLocks noChangeArrowheads="1"/>
            </p:cNvSpPr>
            <p:nvPr/>
          </p:nvSpPr>
          <p:spPr bwMode="auto">
            <a:xfrm>
              <a:off x="1464" y="1330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01" name="Line 1474"/>
            <p:cNvSpPr>
              <a:spLocks noChangeShapeType="1"/>
            </p:cNvSpPr>
            <p:nvPr/>
          </p:nvSpPr>
          <p:spPr bwMode="auto">
            <a:xfrm>
              <a:off x="1464" y="1334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02" name="Rectangle 1475"/>
            <p:cNvSpPr>
              <a:spLocks noChangeArrowheads="1"/>
            </p:cNvSpPr>
            <p:nvPr/>
          </p:nvSpPr>
          <p:spPr bwMode="auto">
            <a:xfrm>
              <a:off x="1464" y="1334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03" name="Line 1476"/>
            <p:cNvSpPr>
              <a:spLocks noChangeShapeType="1"/>
            </p:cNvSpPr>
            <p:nvPr/>
          </p:nvSpPr>
          <p:spPr bwMode="auto">
            <a:xfrm>
              <a:off x="1464" y="1337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04" name="Rectangle 1477"/>
            <p:cNvSpPr>
              <a:spLocks noChangeArrowheads="1"/>
            </p:cNvSpPr>
            <p:nvPr/>
          </p:nvSpPr>
          <p:spPr bwMode="auto">
            <a:xfrm>
              <a:off x="1464" y="1337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05" name="Line 1478"/>
            <p:cNvSpPr>
              <a:spLocks noChangeShapeType="1"/>
            </p:cNvSpPr>
            <p:nvPr/>
          </p:nvSpPr>
          <p:spPr bwMode="auto">
            <a:xfrm>
              <a:off x="1464" y="1341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06" name="Rectangle 1479"/>
            <p:cNvSpPr>
              <a:spLocks noChangeArrowheads="1"/>
            </p:cNvSpPr>
            <p:nvPr/>
          </p:nvSpPr>
          <p:spPr bwMode="auto">
            <a:xfrm>
              <a:off x="1464" y="1341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07" name="Line 1480"/>
            <p:cNvSpPr>
              <a:spLocks noChangeShapeType="1"/>
            </p:cNvSpPr>
            <p:nvPr/>
          </p:nvSpPr>
          <p:spPr bwMode="auto">
            <a:xfrm>
              <a:off x="1655" y="1327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08" name="Rectangle 1481"/>
            <p:cNvSpPr>
              <a:spLocks noChangeArrowheads="1"/>
            </p:cNvSpPr>
            <p:nvPr/>
          </p:nvSpPr>
          <p:spPr bwMode="auto">
            <a:xfrm>
              <a:off x="1655" y="1327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09" name="Line 1482"/>
            <p:cNvSpPr>
              <a:spLocks noChangeShapeType="1"/>
            </p:cNvSpPr>
            <p:nvPr/>
          </p:nvSpPr>
          <p:spPr bwMode="auto">
            <a:xfrm>
              <a:off x="1655" y="1330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10" name="Rectangle 1483"/>
            <p:cNvSpPr>
              <a:spLocks noChangeArrowheads="1"/>
            </p:cNvSpPr>
            <p:nvPr/>
          </p:nvSpPr>
          <p:spPr bwMode="auto">
            <a:xfrm>
              <a:off x="1655" y="1330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11" name="Line 1484"/>
            <p:cNvSpPr>
              <a:spLocks noChangeShapeType="1"/>
            </p:cNvSpPr>
            <p:nvPr/>
          </p:nvSpPr>
          <p:spPr bwMode="auto">
            <a:xfrm>
              <a:off x="1655" y="1334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12" name="Rectangle 1485"/>
            <p:cNvSpPr>
              <a:spLocks noChangeArrowheads="1"/>
            </p:cNvSpPr>
            <p:nvPr/>
          </p:nvSpPr>
          <p:spPr bwMode="auto">
            <a:xfrm>
              <a:off x="1655" y="1334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13" name="Line 1486"/>
            <p:cNvSpPr>
              <a:spLocks noChangeShapeType="1"/>
            </p:cNvSpPr>
            <p:nvPr/>
          </p:nvSpPr>
          <p:spPr bwMode="auto">
            <a:xfrm>
              <a:off x="1655" y="1337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14" name="Rectangle 1487"/>
            <p:cNvSpPr>
              <a:spLocks noChangeArrowheads="1"/>
            </p:cNvSpPr>
            <p:nvPr/>
          </p:nvSpPr>
          <p:spPr bwMode="auto">
            <a:xfrm>
              <a:off x="1655" y="1337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15" name="Line 1488"/>
            <p:cNvSpPr>
              <a:spLocks noChangeShapeType="1"/>
            </p:cNvSpPr>
            <p:nvPr/>
          </p:nvSpPr>
          <p:spPr bwMode="auto">
            <a:xfrm>
              <a:off x="1655" y="1341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16" name="Rectangle 1489"/>
            <p:cNvSpPr>
              <a:spLocks noChangeArrowheads="1"/>
            </p:cNvSpPr>
            <p:nvPr/>
          </p:nvSpPr>
          <p:spPr bwMode="auto">
            <a:xfrm>
              <a:off x="1655" y="1341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17" name="Line 1490"/>
            <p:cNvSpPr>
              <a:spLocks noChangeShapeType="1"/>
            </p:cNvSpPr>
            <p:nvPr/>
          </p:nvSpPr>
          <p:spPr bwMode="auto">
            <a:xfrm>
              <a:off x="1932" y="1327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18" name="Rectangle 1491"/>
            <p:cNvSpPr>
              <a:spLocks noChangeArrowheads="1"/>
            </p:cNvSpPr>
            <p:nvPr/>
          </p:nvSpPr>
          <p:spPr bwMode="auto">
            <a:xfrm>
              <a:off x="1932" y="1327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19" name="Line 1492"/>
            <p:cNvSpPr>
              <a:spLocks noChangeShapeType="1"/>
            </p:cNvSpPr>
            <p:nvPr/>
          </p:nvSpPr>
          <p:spPr bwMode="auto">
            <a:xfrm>
              <a:off x="1932" y="1330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20" name="Rectangle 1493"/>
            <p:cNvSpPr>
              <a:spLocks noChangeArrowheads="1"/>
            </p:cNvSpPr>
            <p:nvPr/>
          </p:nvSpPr>
          <p:spPr bwMode="auto">
            <a:xfrm>
              <a:off x="1932" y="1330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21" name="Line 1494"/>
            <p:cNvSpPr>
              <a:spLocks noChangeShapeType="1"/>
            </p:cNvSpPr>
            <p:nvPr/>
          </p:nvSpPr>
          <p:spPr bwMode="auto">
            <a:xfrm>
              <a:off x="1932" y="1334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22" name="Rectangle 1495"/>
            <p:cNvSpPr>
              <a:spLocks noChangeArrowheads="1"/>
            </p:cNvSpPr>
            <p:nvPr/>
          </p:nvSpPr>
          <p:spPr bwMode="auto">
            <a:xfrm>
              <a:off x="1932" y="1334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23" name="Line 1496"/>
            <p:cNvSpPr>
              <a:spLocks noChangeShapeType="1"/>
            </p:cNvSpPr>
            <p:nvPr/>
          </p:nvSpPr>
          <p:spPr bwMode="auto">
            <a:xfrm>
              <a:off x="1932" y="1337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24" name="Rectangle 1497"/>
            <p:cNvSpPr>
              <a:spLocks noChangeArrowheads="1"/>
            </p:cNvSpPr>
            <p:nvPr/>
          </p:nvSpPr>
          <p:spPr bwMode="auto">
            <a:xfrm>
              <a:off x="1932" y="1337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25" name="Line 1498"/>
            <p:cNvSpPr>
              <a:spLocks noChangeShapeType="1"/>
            </p:cNvSpPr>
            <p:nvPr/>
          </p:nvSpPr>
          <p:spPr bwMode="auto">
            <a:xfrm>
              <a:off x="1932" y="1341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26" name="Rectangle 1499"/>
            <p:cNvSpPr>
              <a:spLocks noChangeArrowheads="1"/>
            </p:cNvSpPr>
            <p:nvPr/>
          </p:nvSpPr>
          <p:spPr bwMode="auto">
            <a:xfrm>
              <a:off x="1932" y="1341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27" name="Line 1500"/>
            <p:cNvSpPr>
              <a:spLocks noChangeShapeType="1"/>
            </p:cNvSpPr>
            <p:nvPr/>
          </p:nvSpPr>
          <p:spPr bwMode="auto">
            <a:xfrm>
              <a:off x="2123" y="1327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28" name="Rectangle 1501"/>
            <p:cNvSpPr>
              <a:spLocks noChangeArrowheads="1"/>
            </p:cNvSpPr>
            <p:nvPr/>
          </p:nvSpPr>
          <p:spPr bwMode="auto">
            <a:xfrm>
              <a:off x="2123" y="1327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29" name="Line 1502"/>
            <p:cNvSpPr>
              <a:spLocks noChangeShapeType="1"/>
            </p:cNvSpPr>
            <p:nvPr/>
          </p:nvSpPr>
          <p:spPr bwMode="auto">
            <a:xfrm>
              <a:off x="2123" y="1330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30" name="Rectangle 1503"/>
            <p:cNvSpPr>
              <a:spLocks noChangeArrowheads="1"/>
            </p:cNvSpPr>
            <p:nvPr/>
          </p:nvSpPr>
          <p:spPr bwMode="auto">
            <a:xfrm>
              <a:off x="2123" y="1330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31" name="Line 1504"/>
            <p:cNvSpPr>
              <a:spLocks noChangeShapeType="1"/>
            </p:cNvSpPr>
            <p:nvPr/>
          </p:nvSpPr>
          <p:spPr bwMode="auto">
            <a:xfrm>
              <a:off x="2123" y="1334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32" name="Rectangle 1505"/>
            <p:cNvSpPr>
              <a:spLocks noChangeArrowheads="1"/>
            </p:cNvSpPr>
            <p:nvPr/>
          </p:nvSpPr>
          <p:spPr bwMode="auto">
            <a:xfrm>
              <a:off x="2123" y="1334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33" name="Line 1506"/>
            <p:cNvSpPr>
              <a:spLocks noChangeShapeType="1"/>
            </p:cNvSpPr>
            <p:nvPr/>
          </p:nvSpPr>
          <p:spPr bwMode="auto">
            <a:xfrm>
              <a:off x="2123" y="1337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34" name="Rectangle 1507"/>
            <p:cNvSpPr>
              <a:spLocks noChangeArrowheads="1"/>
            </p:cNvSpPr>
            <p:nvPr/>
          </p:nvSpPr>
          <p:spPr bwMode="auto">
            <a:xfrm>
              <a:off x="2123" y="1337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35" name="Line 1508"/>
            <p:cNvSpPr>
              <a:spLocks noChangeShapeType="1"/>
            </p:cNvSpPr>
            <p:nvPr/>
          </p:nvSpPr>
          <p:spPr bwMode="auto">
            <a:xfrm>
              <a:off x="2123" y="1341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36" name="Rectangle 1509"/>
            <p:cNvSpPr>
              <a:spLocks noChangeArrowheads="1"/>
            </p:cNvSpPr>
            <p:nvPr/>
          </p:nvSpPr>
          <p:spPr bwMode="auto">
            <a:xfrm>
              <a:off x="2123" y="1341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37" name="Line 1510"/>
            <p:cNvSpPr>
              <a:spLocks noChangeShapeType="1"/>
            </p:cNvSpPr>
            <p:nvPr/>
          </p:nvSpPr>
          <p:spPr bwMode="auto">
            <a:xfrm>
              <a:off x="2400" y="1327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38" name="Rectangle 1511"/>
            <p:cNvSpPr>
              <a:spLocks noChangeArrowheads="1"/>
            </p:cNvSpPr>
            <p:nvPr/>
          </p:nvSpPr>
          <p:spPr bwMode="auto">
            <a:xfrm>
              <a:off x="2400" y="1327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39" name="Line 1512"/>
            <p:cNvSpPr>
              <a:spLocks noChangeShapeType="1"/>
            </p:cNvSpPr>
            <p:nvPr/>
          </p:nvSpPr>
          <p:spPr bwMode="auto">
            <a:xfrm>
              <a:off x="2400" y="1330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40" name="Rectangle 1513"/>
            <p:cNvSpPr>
              <a:spLocks noChangeArrowheads="1"/>
            </p:cNvSpPr>
            <p:nvPr/>
          </p:nvSpPr>
          <p:spPr bwMode="auto">
            <a:xfrm>
              <a:off x="2400" y="1330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41" name="Line 1514"/>
            <p:cNvSpPr>
              <a:spLocks noChangeShapeType="1"/>
            </p:cNvSpPr>
            <p:nvPr/>
          </p:nvSpPr>
          <p:spPr bwMode="auto">
            <a:xfrm>
              <a:off x="2400" y="1334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42" name="Rectangle 1515"/>
            <p:cNvSpPr>
              <a:spLocks noChangeArrowheads="1"/>
            </p:cNvSpPr>
            <p:nvPr/>
          </p:nvSpPr>
          <p:spPr bwMode="auto">
            <a:xfrm>
              <a:off x="2400" y="1334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43" name="Line 1516"/>
            <p:cNvSpPr>
              <a:spLocks noChangeShapeType="1"/>
            </p:cNvSpPr>
            <p:nvPr/>
          </p:nvSpPr>
          <p:spPr bwMode="auto">
            <a:xfrm>
              <a:off x="2400" y="1337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44" name="Rectangle 1517"/>
            <p:cNvSpPr>
              <a:spLocks noChangeArrowheads="1"/>
            </p:cNvSpPr>
            <p:nvPr/>
          </p:nvSpPr>
          <p:spPr bwMode="auto">
            <a:xfrm>
              <a:off x="2400" y="1337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45" name="Line 1518"/>
            <p:cNvSpPr>
              <a:spLocks noChangeShapeType="1"/>
            </p:cNvSpPr>
            <p:nvPr/>
          </p:nvSpPr>
          <p:spPr bwMode="auto">
            <a:xfrm>
              <a:off x="2400" y="1341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46" name="Rectangle 1519"/>
            <p:cNvSpPr>
              <a:spLocks noChangeArrowheads="1"/>
            </p:cNvSpPr>
            <p:nvPr/>
          </p:nvSpPr>
          <p:spPr bwMode="auto">
            <a:xfrm>
              <a:off x="2400" y="1341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47" name="Line 1520"/>
            <p:cNvSpPr>
              <a:spLocks noChangeShapeType="1"/>
            </p:cNvSpPr>
            <p:nvPr/>
          </p:nvSpPr>
          <p:spPr bwMode="auto">
            <a:xfrm>
              <a:off x="2591" y="1327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48" name="Rectangle 1521"/>
            <p:cNvSpPr>
              <a:spLocks noChangeArrowheads="1"/>
            </p:cNvSpPr>
            <p:nvPr/>
          </p:nvSpPr>
          <p:spPr bwMode="auto">
            <a:xfrm>
              <a:off x="2591" y="1327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49" name="Line 1522"/>
            <p:cNvSpPr>
              <a:spLocks noChangeShapeType="1"/>
            </p:cNvSpPr>
            <p:nvPr/>
          </p:nvSpPr>
          <p:spPr bwMode="auto">
            <a:xfrm>
              <a:off x="2591" y="1330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50" name="Rectangle 1523"/>
            <p:cNvSpPr>
              <a:spLocks noChangeArrowheads="1"/>
            </p:cNvSpPr>
            <p:nvPr/>
          </p:nvSpPr>
          <p:spPr bwMode="auto">
            <a:xfrm>
              <a:off x="2591" y="1330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51" name="Line 1524"/>
            <p:cNvSpPr>
              <a:spLocks noChangeShapeType="1"/>
            </p:cNvSpPr>
            <p:nvPr/>
          </p:nvSpPr>
          <p:spPr bwMode="auto">
            <a:xfrm>
              <a:off x="2591" y="1334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52" name="Rectangle 1525"/>
            <p:cNvSpPr>
              <a:spLocks noChangeArrowheads="1"/>
            </p:cNvSpPr>
            <p:nvPr/>
          </p:nvSpPr>
          <p:spPr bwMode="auto">
            <a:xfrm>
              <a:off x="2591" y="1334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53" name="Line 1526"/>
            <p:cNvSpPr>
              <a:spLocks noChangeShapeType="1"/>
            </p:cNvSpPr>
            <p:nvPr/>
          </p:nvSpPr>
          <p:spPr bwMode="auto">
            <a:xfrm>
              <a:off x="2591" y="1337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54" name="Rectangle 1527"/>
            <p:cNvSpPr>
              <a:spLocks noChangeArrowheads="1"/>
            </p:cNvSpPr>
            <p:nvPr/>
          </p:nvSpPr>
          <p:spPr bwMode="auto">
            <a:xfrm>
              <a:off x="2591" y="1337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55" name="Line 1528"/>
            <p:cNvSpPr>
              <a:spLocks noChangeShapeType="1"/>
            </p:cNvSpPr>
            <p:nvPr/>
          </p:nvSpPr>
          <p:spPr bwMode="auto">
            <a:xfrm>
              <a:off x="2591" y="1341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56" name="Rectangle 1529"/>
            <p:cNvSpPr>
              <a:spLocks noChangeArrowheads="1"/>
            </p:cNvSpPr>
            <p:nvPr/>
          </p:nvSpPr>
          <p:spPr bwMode="auto">
            <a:xfrm>
              <a:off x="2591" y="1341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57" name="Line 1530"/>
            <p:cNvSpPr>
              <a:spLocks noChangeShapeType="1"/>
            </p:cNvSpPr>
            <p:nvPr/>
          </p:nvSpPr>
          <p:spPr bwMode="auto">
            <a:xfrm>
              <a:off x="2868" y="1327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58" name="Rectangle 1531"/>
            <p:cNvSpPr>
              <a:spLocks noChangeArrowheads="1"/>
            </p:cNvSpPr>
            <p:nvPr/>
          </p:nvSpPr>
          <p:spPr bwMode="auto">
            <a:xfrm>
              <a:off x="2868" y="1327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59" name="Line 1532"/>
            <p:cNvSpPr>
              <a:spLocks noChangeShapeType="1"/>
            </p:cNvSpPr>
            <p:nvPr/>
          </p:nvSpPr>
          <p:spPr bwMode="auto">
            <a:xfrm>
              <a:off x="2868" y="1330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60" name="Rectangle 1533"/>
            <p:cNvSpPr>
              <a:spLocks noChangeArrowheads="1"/>
            </p:cNvSpPr>
            <p:nvPr/>
          </p:nvSpPr>
          <p:spPr bwMode="auto">
            <a:xfrm>
              <a:off x="2868" y="1330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61" name="Line 1534"/>
            <p:cNvSpPr>
              <a:spLocks noChangeShapeType="1"/>
            </p:cNvSpPr>
            <p:nvPr/>
          </p:nvSpPr>
          <p:spPr bwMode="auto">
            <a:xfrm>
              <a:off x="2868" y="1334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62" name="Rectangle 1535"/>
            <p:cNvSpPr>
              <a:spLocks noChangeArrowheads="1"/>
            </p:cNvSpPr>
            <p:nvPr/>
          </p:nvSpPr>
          <p:spPr bwMode="auto">
            <a:xfrm>
              <a:off x="2868" y="1334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63" name="Line 1536"/>
            <p:cNvSpPr>
              <a:spLocks noChangeShapeType="1"/>
            </p:cNvSpPr>
            <p:nvPr/>
          </p:nvSpPr>
          <p:spPr bwMode="auto">
            <a:xfrm>
              <a:off x="2868" y="1337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64" name="Rectangle 1537"/>
            <p:cNvSpPr>
              <a:spLocks noChangeArrowheads="1"/>
            </p:cNvSpPr>
            <p:nvPr/>
          </p:nvSpPr>
          <p:spPr bwMode="auto">
            <a:xfrm>
              <a:off x="2868" y="1337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65" name="Line 1538"/>
            <p:cNvSpPr>
              <a:spLocks noChangeShapeType="1"/>
            </p:cNvSpPr>
            <p:nvPr/>
          </p:nvSpPr>
          <p:spPr bwMode="auto">
            <a:xfrm>
              <a:off x="2868" y="1341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66" name="Rectangle 1539"/>
            <p:cNvSpPr>
              <a:spLocks noChangeArrowheads="1"/>
            </p:cNvSpPr>
            <p:nvPr/>
          </p:nvSpPr>
          <p:spPr bwMode="auto">
            <a:xfrm>
              <a:off x="2868" y="1341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67" name="Line 1540"/>
            <p:cNvSpPr>
              <a:spLocks noChangeShapeType="1"/>
            </p:cNvSpPr>
            <p:nvPr/>
          </p:nvSpPr>
          <p:spPr bwMode="auto">
            <a:xfrm>
              <a:off x="3059" y="1327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68" name="Rectangle 1541"/>
            <p:cNvSpPr>
              <a:spLocks noChangeArrowheads="1"/>
            </p:cNvSpPr>
            <p:nvPr/>
          </p:nvSpPr>
          <p:spPr bwMode="auto">
            <a:xfrm>
              <a:off x="3059" y="1327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69" name="Line 1542"/>
            <p:cNvSpPr>
              <a:spLocks noChangeShapeType="1"/>
            </p:cNvSpPr>
            <p:nvPr/>
          </p:nvSpPr>
          <p:spPr bwMode="auto">
            <a:xfrm>
              <a:off x="3059" y="1330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70" name="Rectangle 1543"/>
            <p:cNvSpPr>
              <a:spLocks noChangeArrowheads="1"/>
            </p:cNvSpPr>
            <p:nvPr/>
          </p:nvSpPr>
          <p:spPr bwMode="auto">
            <a:xfrm>
              <a:off x="3059" y="1330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71" name="Line 1544"/>
            <p:cNvSpPr>
              <a:spLocks noChangeShapeType="1"/>
            </p:cNvSpPr>
            <p:nvPr/>
          </p:nvSpPr>
          <p:spPr bwMode="auto">
            <a:xfrm>
              <a:off x="3059" y="1334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72" name="Rectangle 1545"/>
            <p:cNvSpPr>
              <a:spLocks noChangeArrowheads="1"/>
            </p:cNvSpPr>
            <p:nvPr/>
          </p:nvSpPr>
          <p:spPr bwMode="auto">
            <a:xfrm>
              <a:off x="3059" y="1334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73" name="Line 1546"/>
            <p:cNvSpPr>
              <a:spLocks noChangeShapeType="1"/>
            </p:cNvSpPr>
            <p:nvPr/>
          </p:nvSpPr>
          <p:spPr bwMode="auto">
            <a:xfrm>
              <a:off x="3059" y="1337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74" name="Rectangle 1547"/>
            <p:cNvSpPr>
              <a:spLocks noChangeArrowheads="1"/>
            </p:cNvSpPr>
            <p:nvPr/>
          </p:nvSpPr>
          <p:spPr bwMode="auto">
            <a:xfrm>
              <a:off x="3059" y="1337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75" name="Line 1548"/>
            <p:cNvSpPr>
              <a:spLocks noChangeShapeType="1"/>
            </p:cNvSpPr>
            <p:nvPr/>
          </p:nvSpPr>
          <p:spPr bwMode="auto">
            <a:xfrm>
              <a:off x="3059" y="1341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76" name="Rectangle 1549"/>
            <p:cNvSpPr>
              <a:spLocks noChangeArrowheads="1"/>
            </p:cNvSpPr>
            <p:nvPr/>
          </p:nvSpPr>
          <p:spPr bwMode="auto">
            <a:xfrm>
              <a:off x="3059" y="1341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77" name="Line 1550"/>
            <p:cNvSpPr>
              <a:spLocks noChangeShapeType="1"/>
            </p:cNvSpPr>
            <p:nvPr/>
          </p:nvSpPr>
          <p:spPr bwMode="auto">
            <a:xfrm>
              <a:off x="3336" y="1327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78" name="Rectangle 1551"/>
            <p:cNvSpPr>
              <a:spLocks noChangeArrowheads="1"/>
            </p:cNvSpPr>
            <p:nvPr/>
          </p:nvSpPr>
          <p:spPr bwMode="auto">
            <a:xfrm>
              <a:off x="3336" y="1327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79" name="Line 1552"/>
            <p:cNvSpPr>
              <a:spLocks noChangeShapeType="1"/>
            </p:cNvSpPr>
            <p:nvPr/>
          </p:nvSpPr>
          <p:spPr bwMode="auto">
            <a:xfrm>
              <a:off x="3336" y="1330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80" name="Rectangle 1553"/>
            <p:cNvSpPr>
              <a:spLocks noChangeArrowheads="1"/>
            </p:cNvSpPr>
            <p:nvPr/>
          </p:nvSpPr>
          <p:spPr bwMode="auto">
            <a:xfrm>
              <a:off x="3336" y="1330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81" name="Line 1554"/>
            <p:cNvSpPr>
              <a:spLocks noChangeShapeType="1"/>
            </p:cNvSpPr>
            <p:nvPr/>
          </p:nvSpPr>
          <p:spPr bwMode="auto">
            <a:xfrm>
              <a:off x="3336" y="1334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82" name="Rectangle 1555"/>
            <p:cNvSpPr>
              <a:spLocks noChangeArrowheads="1"/>
            </p:cNvSpPr>
            <p:nvPr/>
          </p:nvSpPr>
          <p:spPr bwMode="auto">
            <a:xfrm>
              <a:off x="3336" y="1334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83" name="Line 1556"/>
            <p:cNvSpPr>
              <a:spLocks noChangeShapeType="1"/>
            </p:cNvSpPr>
            <p:nvPr/>
          </p:nvSpPr>
          <p:spPr bwMode="auto">
            <a:xfrm>
              <a:off x="3336" y="1337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84" name="Rectangle 1557"/>
            <p:cNvSpPr>
              <a:spLocks noChangeArrowheads="1"/>
            </p:cNvSpPr>
            <p:nvPr/>
          </p:nvSpPr>
          <p:spPr bwMode="auto">
            <a:xfrm>
              <a:off x="3336" y="1337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85" name="Line 1558"/>
            <p:cNvSpPr>
              <a:spLocks noChangeShapeType="1"/>
            </p:cNvSpPr>
            <p:nvPr/>
          </p:nvSpPr>
          <p:spPr bwMode="auto">
            <a:xfrm>
              <a:off x="3336" y="1341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86" name="Rectangle 1559"/>
            <p:cNvSpPr>
              <a:spLocks noChangeArrowheads="1"/>
            </p:cNvSpPr>
            <p:nvPr/>
          </p:nvSpPr>
          <p:spPr bwMode="auto">
            <a:xfrm>
              <a:off x="3336" y="1341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87" name="Line 1560"/>
            <p:cNvSpPr>
              <a:spLocks noChangeShapeType="1"/>
            </p:cNvSpPr>
            <p:nvPr/>
          </p:nvSpPr>
          <p:spPr bwMode="auto">
            <a:xfrm>
              <a:off x="3527" y="1327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88" name="Rectangle 1561"/>
            <p:cNvSpPr>
              <a:spLocks noChangeArrowheads="1"/>
            </p:cNvSpPr>
            <p:nvPr/>
          </p:nvSpPr>
          <p:spPr bwMode="auto">
            <a:xfrm>
              <a:off x="3527" y="1327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89" name="Line 1562"/>
            <p:cNvSpPr>
              <a:spLocks noChangeShapeType="1"/>
            </p:cNvSpPr>
            <p:nvPr/>
          </p:nvSpPr>
          <p:spPr bwMode="auto">
            <a:xfrm>
              <a:off x="3527" y="1330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90" name="Rectangle 1563"/>
            <p:cNvSpPr>
              <a:spLocks noChangeArrowheads="1"/>
            </p:cNvSpPr>
            <p:nvPr/>
          </p:nvSpPr>
          <p:spPr bwMode="auto">
            <a:xfrm>
              <a:off x="3527" y="1330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91" name="Line 1564"/>
            <p:cNvSpPr>
              <a:spLocks noChangeShapeType="1"/>
            </p:cNvSpPr>
            <p:nvPr/>
          </p:nvSpPr>
          <p:spPr bwMode="auto">
            <a:xfrm>
              <a:off x="3527" y="1334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92" name="Rectangle 1565"/>
            <p:cNvSpPr>
              <a:spLocks noChangeArrowheads="1"/>
            </p:cNvSpPr>
            <p:nvPr/>
          </p:nvSpPr>
          <p:spPr bwMode="auto">
            <a:xfrm>
              <a:off x="3527" y="1334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93" name="Line 1566"/>
            <p:cNvSpPr>
              <a:spLocks noChangeShapeType="1"/>
            </p:cNvSpPr>
            <p:nvPr/>
          </p:nvSpPr>
          <p:spPr bwMode="auto">
            <a:xfrm>
              <a:off x="3527" y="1337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94" name="Rectangle 1567"/>
            <p:cNvSpPr>
              <a:spLocks noChangeArrowheads="1"/>
            </p:cNvSpPr>
            <p:nvPr/>
          </p:nvSpPr>
          <p:spPr bwMode="auto">
            <a:xfrm>
              <a:off x="3527" y="1337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95" name="Line 1568"/>
            <p:cNvSpPr>
              <a:spLocks noChangeShapeType="1"/>
            </p:cNvSpPr>
            <p:nvPr/>
          </p:nvSpPr>
          <p:spPr bwMode="auto">
            <a:xfrm>
              <a:off x="3527" y="1341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96" name="Rectangle 1569"/>
            <p:cNvSpPr>
              <a:spLocks noChangeArrowheads="1"/>
            </p:cNvSpPr>
            <p:nvPr/>
          </p:nvSpPr>
          <p:spPr bwMode="auto">
            <a:xfrm>
              <a:off x="3527" y="1341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97" name="Line 1570"/>
            <p:cNvSpPr>
              <a:spLocks noChangeShapeType="1"/>
            </p:cNvSpPr>
            <p:nvPr/>
          </p:nvSpPr>
          <p:spPr bwMode="auto">
            <a:xfrm>
              <a:off x="3804" y="1327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98" name="Rectangle 1571"/>
            <p:cNvSpPr>
              <a:spLocks noChangeArrowheads="1"/>
            </p:cNvSpPr>
            <p:nvPr/>
          </p:nvSpPr>
          <p:spPr bwMode="auto">
            <a:xfrm>
              <a:off x="3804" y="1327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799" name="Line 1572"/>
            <p:cNvSpPr>
              <a:spLocks noChangeShapeType="1"/>
            </p:cNvSpPr>
            <p:nvPr/>
          </p:nvSpPr>
          <p:spPr bwMode="auto">
            <a:xfrm>
              <a:off x="3804" y="1330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00" name="Rectangle 1573"/>
            <p:cNvSpPr>
              <a:spLocks noChangeArrowheads="1"/>
            </p:cNvSpPr>
            <p:nvPr/>
          </p:nvSpPr>
          <p:spPr bwMode="auto">
            <a:xfrm>
              <a:off x="3804" y="1330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01" name="Line 1574"/>
            <p:cNvSpPr>
              <a:spLocks noChangeShapeType="1"/>
            </p:cNvSpPr>
            <p:nvPr/>
          </p:nvSpPr>
          <p:spPr bwMode="auto">
            <a:xfrm>
              <a:off x="3804" y="1334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02" name="Rectangle 1575"/>
            <p:cNvSpPr>
              <a:spLocks noChangeArrowheads="1"/>
            </p:cNvSpPr>
            <p:nvPr/>
          </p:nvSpPr>
          <p:spPr bwMode="auto">
            <a:xfrm>
              <a:off x="3804" y="1334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03" name="Line 1576"/>
            <p:cNvSpPr>
              <a:spLocks noChangeShapeType="1"/>
            </p:cNvSpPr>
            <p:nvPr/>
          </p:nvSpPr>
          <p:spPr bwMode="auto">
            <a:xfrm>
              <a:off x="3804" y="1337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04" name="Rectangle 1577"/>
            <p:cNvSpPr>
              <a:spLocks noChangeArrowheads="1"/>
            </p:cNvSpPr>
            <p:nvPr/>
          </p:nvSpPr>
          <p:spPr bwMode="auto">
            <a:xfrm>
              <a:off x="3804" y="1337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05" name="Line 1578"/>
            <p:cNvSpPr>
              <a:spLocks noChangeShapeType="1"/>
            </p:cNvSpPr>
            <p:nvPr/>
          </p:nvSpPr>
          <p:spPr bwMode="auto">
            <a:xfrm>
              <a:off x="3804" y="1341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06" name="Rectangle 1579"/>
            <p:cNvSpPr>
              <a:spLocks noChangeArrowheads="1"/>
            </p:cNvSpPr>
            <p:nvPr/>
          </p:nvSpPr>
          <p:spPr bwMode="auto">
            <a:xfrm>
              <a:off x="3804" y="1341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07" name="Line 1580"/>
            <p:cNvSpPr>
              <a:spLocks noChangeShapeType="1"/>
            </p:cNvSpPr>
            <p:nvPr/>
          </p:nvSpPr>
          <p:spPr bwMode="auto">
            <a:xfrm>
              <a:off x="3995" y="1327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08" name="Rectangle 1581"/>
            <p:cNvSpPr>
              <a:spLocks noChangeArrowheads="1"/>
            </p:cNvSpPr>
            <p:nvPr/>
          </p:nvSpPr>
          <p:spPr bwMode="auto">
            <a:xfrm>
              <a:off x="3995" y="1327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09" name="Line 1582"/>
            <p:cNvSpPr>
              <a:spLocks noChangeShapeType="1"/>
            </p:cNvSpPr>
            <p:nvPr/>
          </p:nvSpPr>
          <p:spPr bwMode="auto">
            <a:xfrm>
              <a:off x="3995" y="1330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10" name="Rectangle 1583"/>
            <p:cNvSpPr>
              <a:spLocks noChangeArrowheads="1"/>
            </p:cNvSpPr>
            <p:nvPr/>
          </p:nvSpPr>
          <p:spPr bwMode="auto">
            <a:xfrm>
              <a:off x="3995" y="1330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11" name="Line 1584"/>
            <p:cNvSpPr>
              <a:spLocks noChangeShapeType="1"/>
            </p:cNvSpPr>
            <p:nvPr/>
          </p:nvSpPr>
          <p:spPr bwMode="auto">
            <a:xfrm>
              <a:off x="3995" y="1334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12" name="Rectangle 1585"/>
            <p:cNvSpPr>
              <a:spLocks noChangeArrowheads="1"/>
            </p:cNvSpPr>
            <p:nvPr/>
          </p:nvSpPr>
          <p:spPr bwMode="auto">
            <a:xfrm>
              <a:off x="3995" y="1334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13" name="Line 1586"/>
            <p:cNvSpPr>
              <a:spLocks noChangeShapeType="1"/>
            </p:cNvSpPr>
            <p:nvPr/>
          </p:nvSpPr>
          <p:spPr bwMode="auto">
            <a:xfrm>
              <a:off x="3995" y="1337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14" name="Rectangle 1587"/>
            <p:cNvSpPr>
              <a:spLocks noChangeArrowheads="1"/>
            </p:cNvSpPr>
            <p:nvPr/>
          </p:nvSpPr>
          <p:spPr bwMode="auto">
            <a:xfrm>
              <a:off x="3995" y="1337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15" name="Line 1588"/>
            <p:cNvSpPr>
              <a:spLocks noChangeShapeType="1"/>
            </p:cNvSpPr>
            <p:nvPr/>
          </p:nvSpPr>
          <p:spPr bwMode="auto">
            <a:xfrm>
              <a:off x="3995" y="1341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16" name="Rectangle 1589"/>
            <p:cNvSpPr>
              <a:spLocks noChangeArrowheads="1"/>
            </p:cNvSpPr>
            <p:nvPr/>
          </p:nvSpPr>
          <p:spPr bwMode="auto">
            <a:xfrm>
              <a:off x="3995" y="1341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17" name="Line 1590"/>
            <p:cNvSpPr>
              <a:spLocks noChangeShapeType="1"/>
            </p:cNvSpPr>
            <p:nvPr/>
          </p:nvSpPr>
          <p:spPr bwMode="auto">
            <a:xfrm>
              <a:off x="4272" y="1327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18" name="Rectangle 1591"/>
            <p:cNvSpPr>
              <a:spLocks noChangeArrowheads="1"/>
            </p:cNvSpPr>
            <p:nvPr/>
          </p:nvSpPr>
          <p:spPr bwMode="auto">
            <a:xfrm>
              <a:off x="4272" y="1327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19" name="Line 1592"/>
            <p:cNvSpPr>
              <a:spLocks noChangeShapeType="1"/>
            </p:cNvSpPr>
            <p:nvPr/>
          </p:nvSpPr>
          <p:spPr bwMode="auto">
            <a:xfrm>
              <a:off x="4272" y="1330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20" name="Rectangle 1593"/>
            <p:cNvSpPr>
              <a:spLocks noChangeArrowheads="1"/>
            </p:cNvSpPr>
            <p:nvPr/>
          </p:nvSpPr>
          <p:spPr bwMode="auto">
            <a:xfrm>
              <a:off x="4272" y="1330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21" name="Line 1594"/>
            <p:cNvSpPr>
              <a:spLocks noChangeShapeType="1"/>
            </p:cNvSpPr>
            <p:nvPr/>
          </p:nvSpPr>
          <p:spPr bwMode="auto">
            <a:xfrm>
              <a:off x="4272" y="1334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22" name="Rectangle 1595"/>
            <p:cNvSpPr>
              <a:spLocks noChangeArrowheads="1"/>
            </p:cNvSpPr>
            <p:nvPr/>
          </p:nvSpPr>
          <p:spPr bwMode="auto">
            <a:xfrm>
              <a:off x="4272" y="1334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23" name="Line 1596"/>
            <p:cNvSpPr>
              <a:spLocks noChangeShapeType="1"/>
            </p:cNvSpPr>
            <p:nvPr/>
          </p:nvSpPr>
          <p:spPr bwMode="auto">
            <a:xfrm>
              <a:off x="4272" y="1337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24" name="Rectangle 1597"/>
            <p:cNvSpPr>
              <a:spLocks noChangeArrowheads="1"/>
            </p:cNvSpPr>
            <p:nvPr/>
          </p:nvSpPr>
          <p:spPr bwMode="auto">
            <a:xfrm>
              <a:off x="4272" y="1337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25" name="Line 1598"/>
            <p:cNvSpPr>
              <a:spLocks noChangeShapeType="1"/>
            </p:cNvSpPr>
            <p:nvPr/>
          </p:nvSpPr>
          <p:spPr bwMode="auto">
            <a:xfrm>
              <a:off x="4272" y="1341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26" name="Rectangle 1599"/>
            <p:cNvSpPr>
              <a:spLocks noChangeArrowheads="1"/>
            </p:cNvSpPr>
            <p:nvPr/>
          </p:nvSpPr>
          <p:spPr bwMode="auto">
            <a:xfrm>
              <a:off x="4272" y="1341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27" name="Line 1600"/>
            <p:cNvSpPr>
              <a:spLocks noChangeShapeType="1"/>
            </p:cNvSpPr>
            <p:nvPr/>
          </p:nvSpPr>
          <p:spPr bwMode="auto">
            <a:xfrm>
              <a:off x="4463" y="1327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28" name="Rectangle 1601"/>
            <p:cNvSpPr>
              <a:spLocks noChangeArrowheads="1"/>
            </p:cNvSpPr>
            <p:nvPr/>
          </p:nvSpPr>
          <p:spPr bwMode="auto">
            <a:xfrm>
              <a:off x="4463" y="1327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29" name="Line 1602"/>
            <p:cNvSpPr>
              <a:spLocks noChangeShapeType="1"/>
            </p:cNvSpPr>
            <p:nvPr/>
          </p:nvSpPr>
          <p:spPr bwMode="auto">
            <a:xfrm>
              <a:off x="4463" y="1330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30" name="Rectangle 1603"/>
            <p:cNvSpPr>
              <a:spLocks noChangeArrowheads="1"/>
            </p:cNvSpPr>
            <p:nvPr/>
          </p:nvSpPr>
          <p:spPr bwMode="auto">
            <a:xfrm>
              <a:off x="4463" y="1330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31" name="Line 1604"/>
            <p:cNvSpPr>
              <a:spLocks noChangeShapeType="1"/>
            </p:cNvSpPr>
            <p:nvPr/>
          </p:nvSpPr>
          <p:spPr bwMode="auto">
            <a:xfrm>
              <a:off x="4463" y="1334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32" name="Rectangle 1605"/>
            <p:cNvSpPr>
              <a:spLocks noChangeArrowheads="1"/>
            </p:cNvSpPr>
            <p:nvPr/>
          </p:nvSpPr>
          <p:spPr bwMode="auto">
            <a:xfrm>
              <a:off x="4463" y="1334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33" name="Line 1606"/>
            <p:cNvSpPr>
              <a:spLocks noChangeShapeType="1"/>
            </p:cNvSpPr>
            <p:nvPr/>
          </p:nvSpPr>
          <p:spPr bwMode="auto">
            <a:xfrm>
              <a:off x="4463" y="1337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34" name="Rectangle 1607"/>
            <p:cNvSpPr>
              <a:spLocks noChangeArrowheads="1"/>
            </p:cNvSpPr>
            <p:nvPr/>
          </p:nvSpPr>
          <p:spPr bwMode="auto">
            <a:xfrm>
              <a:off x="4463" y="1337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35" name="Line 1608"/>
            <p:cNvSpPr>
              <a:spLocks noChangeShapeType="1"/>
            </p:cNvSpPr>
            <p:nvPr/>
          </p:nvSpPr>
          <p:spPr bwMode="auto">
            <a:xfrm>
              <a:off x="4463" y="1341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36" name="Rectangle 1609"/>
            <p:cNvSpPr>
              <a:spLocks noChangeArrowheads="1"/>
            </p:cNvSpPr>
            <p:nvPr/>
          </p:nvSpPr>
          <p:spPr bwMode="auto">
            <a:xfrm>
              <a:off x="4463" y="1341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37" name="Line 1610"/>
            <p:cNvSpPr>
              <a:spLocks noChangeShapeType="1"/>
            </p:cNvSpPr>
            <p:nvPr/>
          </p:nvSpPr>
          <p:spPr bwMode="auto">
            <a:xfrm>
              <a:off x="4740" y="1327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38" name="Rectangle 1611"/>
            <p:cNvSpPr>
              <a:spLocks noChangeArrowheads="1"/>
            </p:cNvSpPr>
            <p:nvPr/>
          </p:nvSpPr>
          <p:spPr bwMode="auto">
            <a:xfrm>
              <a:off x="4740" y="1327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39" name="Line 1612"/>
            <p:cNvSpPr>
              <a:spLocks noChangeShapeType="1"/>
            </p:cNvSpPr>
            <p:nvPr/>
          </p:nvSpPr>
          <p:spPr bwMode="auto">
            <a:xfrm>
              <a:off x="4740" y="1330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40" name="Rectangle 1613"/>
            <p:cNvSpPr>
              <a:spLocks noChangeArrowheads="1"/>
            </p:cNvSpPr>
            <p:nvPr/>
          </p:nvSpPr>
          <p:spPr bwMode="auto">
            <a:xfrm>
              <a:off x="4740" y="1330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41" name="Line 1614"/>
            <p:cNvSpPr>
              <a:spLocks noChangeShapeType="1"/>
            </p:cNvSpPr>
            <p:nvPr/>
          </p:nvSpPr>
          <p:spPr bwMode="auto">
            <a:xfrm>
              <a:off x="4740" y="1334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42" name="Rectangle 1615"/>
            <p:cNvSpPr>
              <a:spLocks noChangeArrowheads="1"/>
            </p:cNvSpPr>
            <p:nvPr/>
          </p:nvSpPr>
          <p:spPr bwMode="auto">
            <a:xfrm>
              <a:off x="4740" y="1334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43" name="Line 1616"/>
            <p:cNvSpPr>
              <a:spLocks noChangeShapeType="1"/>
            </p:cNvSpPr>
            <p:nvPr/>
          </p:nvSpPr>
          <p:spPr bwMode="auto">
            <a:xfrm>
              <a:off x="4740" y="1337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44" name="Rectangle 1617"/>
            <p:cNvSpPr>
              <a:spLocks noChangeArrowheads="1"/>
            </p:cNvSpPr>
            <p:nvPr/>
          </p:nvSpPr>
          <p:spPr bwMode="auto">
            <a:xfrm>
              <a:off x="4740" y="1337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45" name="Line 1618"/>
            <p:cNvSpPr>
              <a:spLocks noChangeShapeType="1"/>
            </p:cNvSpPr>
            <p:nvPr/>
          </p:nvSpPr>
          <p:spPr bwMode="auto">
            <a:xfrm>
              <a:off x="4740" y="1341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46" name="Rectangle 1619"/>
            <p:cNvSpPr>
              <a:spLocks noChangeArrowheads="1"/>
            </p:cNvSpPr>
            <p:nvPr/>
          </p:nvSpPr>
          <p:spPr bwMode="auto">
            <a:xfrm>
              <a:off x="4740" y="1341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47" name="Line 1620"/>
            <p:cNvSpPr>
              <a:spLocks noChangeShapeType="1"/>
            </p:cNvSpPr>
            <p:nvPr/>
          </p:nvSpPr>
          <p:spPr bwMode="auto">
            <a:xfrm>
              <a:off x="4931" y="1327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48" name="Rectangle 1621"/>
            <p:cNvSpPr>
              <a:spLocks noChangeArrowheads="1"/>
            </p:cNvSpPr>
            <p:nvPr/>
          </p:nvSpPr>
          <p:spPr bwMode="auto">
            <a:xfrm>
              <a:off x="4931" y="1327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49" name="Line 1622"/>
            <p:cNvSpPr>
              <a:spLocks noChangeShapeType="1"/>
            </p:cNvSpPr>
            <p:nvPr/>
          </p:nvSpPr>
          <p:spPr bwMode="auto">
            <a:xfrm>
              <a:off x="4931" y="1330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50" name="Rectangle 1623"/>
            <p:cNvSpPr>
              <a:spLocks noChangeArrowheads="1"/>
            </p:cNvSpPr>
            <p:nvPr/>
          </p:nvSpPr>
          <p:spPr bwMode="auto">
            <a:xfrm>
              <a:off x="4931" y="1330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51" name="Line 1624"/>
            <p:cNvSpPr>
              <a:spLocks noChangeShapeType="1"/>
            </p:cNvSpPr>
            <p:nvPr/>
          </p:nvSpPr>
          <p:spPr bwMode="auto">
            <a:xfrm>
              <a:off x="4931" y="1334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52" name="Rectangle 1625"/>
            <p:cNvSpPr>
              <a:spLocks noChangeArrowheads="1"/>
            </p:cNvSpPr>
            <p:nvPr/>
          </p:nvSpPr>
          <p:spPr bwMode="auto">
            <a:xfrm>
              <a:off x="4931" y="1334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53" name="Line 1626"/>
            <p:cNvSpPr>
              <a:spLocks noChangeShapeType="1"/>
            </p:cNvSpPr>
            <p:nvPr/>
          </p:nvSpPr>
          <p:spPr bwMode="auto">
            <a:xfrm>
              <a:off x="4931" y="1337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54" name="Rectangle 1627"/>
            <p:cNvSpPr>
              <a:spLocks noChangeArrowheads="1"/>
            </p:cNvSpPr>
            <p:nvPr/>
          </p:nvSpPr>
          <p:spPr bwMode="auto">
            <a:xfrm>
              <a:off x="4931" y="1337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55" name="Line 1628"/>
            <p:cNvSpPr>
              <a:spLocks noChangeShapeType="1"/>
            </p:cNvSpPr>
            <p:nvPr/>
          </p:nvSpPr>
          <p:spPr bwMode="auto">
            <a:xfrm>
              <a:off x="4931" y="1341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856" name="Rectangle 1629"/>
            <p:cNvSpPr>
              <a:spLocks noChangeArrowheads="1"/>
            </p:cNvSpPr>
            <p:nvPr/>
          </p:nvSpPr>
          <p:spPr bwMode="auto">
            <a:xfrm>
              <a:off x="4931" y="1341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7352" name="Group 1831"/>
          <p:cNvGrpSpPr>
            <a:grpSpLocks/>
          </p:cNvGrpSpPr>
          <p:nvPr/>
        </p:nvGrpSpPr>
        <p:grpSpPr bwMode="auto">
          <a:xfrm>
            <a:off x="836613" y="2693988"/>
            <a:ext cx="7019925" cy="28575"/>
            <a:chOff x="527" y="1412"/>
            <a:chExt cx="4422" cy="18"/>
          </a:xfrm>
        </p:grpSpPr>
        <p:sp>
          <p:nvSpPr>
            <p:cNvPr id="62457" name="Line 1631"/>
            <p:cNvSpPr>
              <a:spLocks noChangeShapeType="1"/>
            </p:cNvSpPr>
            <p:nvPr/>
          </p:nvSpPr>
          <p:spPr bwMode="auto">
            <a:xfrm>
              <a:off x="527" y="1412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58" name="Rectangle 1632"/>
            <p:cNvSpPr>
              <a:spLocks noChangeArrowheads="1"/>
            </p:cNvSpPr>
            <p:nvPr/>
          </p:nvSpPr>
          <p:spPr bwMode="auto">
            <a:xfrm>
              <a:off x="527" y="1412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59" name="Line 1633"/>
            <p:cNvSpPr>
              <a:spLocks noChangeShapeType="1"/>
            </p:cNvSpPr>
            <p:nvPr/>
          </p:nvSpPr>
          <p:spPr bwMode="auto">
            <a:xfrm>
              <a:off x="527" y="1415"/>
              <a:ext cx="15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60" name="Rectangle 1634"/>
            <p:cNvSpPr>
              <a:spLocks noChangeArrowheads="1"/>
            </p:cNvSpPr>
            <p:nvPr/>
          </p:nvSpPr>
          <p:spPr bwMode="auto">
            <a:xfrm>
              <a:off x="527" y="1415"/>
              <a:ext cx="15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61" name="Line 1635"/>
            <p:cNvSpPr>
              <a:spLocks noChangeShapeType="1"/>
            </p:cNvSpPr>
            <p:nvPr/>
          </p:nvSpPr>
          <p:spPr bwMode="auto">
            <a:xfrm>
              <a:off x="527" y="1419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62" name="Rectangle 1636"/>
            <p:cNvSpPr>
              <a:spLocks noChangeArrowheads="1"/>
            </p:cNvSpPr>
            <p:nvPr/>
          </p:nvSpPr>
          <p:spPr bwMode="auto">
            <a:xfrm>
              <a:off x="527" y="1419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63" name="Line 1637"/>
            <p:cNvSpPr>
              <a:spLocks noChangeShapeType="1"/>
            </p:cNvSpPr>
            <p:nvPr/>
          </p:nvSpPr>
          <p:spPr bwMode="auto">
            <a:xfrm>
              <a:off x="527" y="1422"/>
              <a:ext cx="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64" name="Rectangle 1638"/>
            <p:cNvSpPr>
              <a:spLocks noChangeArrowheads="1"/>
            </p:cNvSpPr>
            <p:nvPr/>
          </p:nvSpPr>
          <p:spPr bwMode="auto">
            <a:xfrm>
              <a:off x="527" y="1422"/>
              <a:ext cx="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65" name="Line 1639"/>
            <p:cNvSpPr>
              <a:spLocks noChangeShapeType="1"/>
            </p:cNvSpPr>
            <p:nvPr/>
          </p:nvSpPr>
          <p:spPr bwMode="auto">
            <a:xfrm>
              <a:off x="527" y="1426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66" name="Rectangle 1640"/>
            <p:cNvSpPr>
              <a:spLocks noChangeArrowheads="1"/>
            </p:cNvSpPr>
            <p:nvPr/>
          </p:nvSpPr>
          <p:spPr bwMode="auto">
            <a:xfrm>
              <a:off x="527" y="1426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67" name="Line 1641"/>
            <p:cNvSpPr>
              <a:spLocks noChangeShapeType="1"/>
            </p:cNvSpPr>
            <p:nvPr/>
          </p:nvSpPr>
          <p:spPr bwMode="auto">
            <a:xfrm>
              <a:off x="719" y="1412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68" name="Rectangle 1642"/>
            <p:cNvSpPr>
              <a:spLocks noChangeArrowheads="1"/>
            </p:cNvSpPr>
            <p:nvPr/>
          </p:nvSpPr>
          <p:spPr bwMode="auto">
            <a:xfrm>
              <a:off x="719" y="1412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69" name="Line 1643"/>
            <p:cNvSpPr>
              <a:spLocks noChangeShapeType="1"/>
            </p:cNvSpPr>
            <p:nvPr/>
          </p:nvSpPr>
          <p:spPr bwMode="auto">
            <a:xfrm>
              <a:off x="719" y="1415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70" name="Rectangle 1644"/>
            <p:cNvSpPr>
              <a:spLocks noChangeArrowheads="1"/>
            </p:cNvSpPr>
            <p:nvPr/>
          </p:nvSpPr>
          <p:spPr bwMode="auto">
            <a:xfrm>
              <a:off x="719" y="1415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71" name="Line 1645"/>
            <p:cNvSpPr>
              <a:spLocks noChangeShapeType="1"/>
            </p:cNvSpPr>
            <p:nvPr/>
          </p:nvSpPr>
          <p:spPr bwMode="auto">
            <a:xfrm>
              <a:off x="719" y="1419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72" name="Rectangle 1646"/>
            <p:cNvSpPr>
              <a:spLocks noChangeArrowheads="1"/>
            </p:cNvSpPr>
            <p:nvPr/>
          </p:nvSpPr>
          <p:spPr bwMode="auto">
            <a:xfrm>
              <a:off x="719" y="1419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73" name="Line 1647"/>
            <p:cNvSpPr>
              <a:spLocks noChangeShapeType="1"/>
            </p:cNvSpPr>
            <p:nvPr/>
          </p:nvSpPr>
          <p:spPr bwMode="auto">
            <a:xfrm>
              <a:off x="719" y="1422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74" name="Rectangle 1648"/>
            <p:cNvSpPr>
              <a:spLocks noChangeArrowheads="1"/>
            </p:cNvSpPr>
            <p:nvPr/>
          </p:nvSpPr>
          <p:spPr bwMode="auto">
            <a:xfrm>
              <a:off x="719" y="1422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75" name="Line 1649"/>
            <p:cNvSpPr>
              <a:spLocks noChangeShapeType="1"/>
            </p:cNvSpPr>
            <p:nvPr/>
          </p:nvSpPr>
          <p:spPr bwMode="auto">
            <a:xfrm>
              <a:off x="719" y="1426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76" name="Rectangle 1650"/>
            <p:cNvSpPr>
              <a:spLocks noChangeArrowheads="1"/>
            </p:cNvSpPr>
            <p:nvPr/>
          </p:nvSpPr>
          <p:spPr bwMode="auto">
            <a:xfrm>
              <a:off x="719" y="1426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77" name="Line 1651"/>
            <p:cNvSpPr>
              <a:spLocks noChangeShapeType="1"/>
            </p:cNvSpPr>
            <p:nvPr/>
          </p:nvSpPr>
          <p:spPr bwMode="auto">
            <a:xfrm>
              <a:off x="995" y="1412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78" name="Rectangle 1652"/>
            <p:cNvSpPr>
              <a:spLocks noChangeArrowheads="1"/>
            </p:cNvSpPr>
            <p:nvPr/>
          </p:nvSpPr>
          <p:spPr bwMode="auto">
            <a:xfrm>
              <a:off x="995" y="1412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79" name="Line 1653"/>
            <p:cNvSpPr>
              <a:spLocks noChangeShapeType="1"/>
            </p:cNvSpPr>
            <p:nvPr/>
          </p:nvSpPr>
          <p:spPr bwMode="auto">
            <a:xfrm>
              <a:off x="995" y="1415"/>
              <a:ext cx="15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80" name="Rectangle 1654"/>
            <p:cNvSpPr>
              <a:spLocks noChangeArrowheads="1"/>
            </p:cNvSpPr>
            <p:nvPr/>
          </p:nvSpPr>
          <p:spPr bwMode="auto">
            <a:xfrm>
              <a:off x="995" y="1415"/>
              <a:ext cx="15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81" name="Line 1655"/>
            <p:cNvSpPr>
              <a:spLocks noChangeShapeType="1"/>
            </p:cNvSpPr>
            <p:nvPr/>
          </p:nvSpPr>
          <p:spPr bwMode="auto">
            <a:xfrm>
              <a:off x="995" y="1419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82" name="Rectangle 1656"/>
            <p:cNvSpPr>
              <a:spLocks noChangeArrowheads="1"/>
            </p:cNvSpPr>
            <p:nvPr/>
          </p:nvSpPr>
          <p:spPr bwMode="auto">
            <a:xfrm>
              <a:off x="995" y="1419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83" name="Line 1657"/>
            <p:cNvSpPr>
              <a:spLocks noChangeShapeType="1"/>
            </p:cNvSpPr>
            <p:nvPr/>
          </p:nvSpPr>
          <p:spPr bwMode="auto">
            <a:xfrm>
              <a:off x="995" y="1422"/>
              <a:ext cx="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84" name="Rectangle 1658"/>
            <p:cNvSpPr>
              <a:spLocks noChangeArrowheads="1"/>
            </p:cNvSpPr>
            <p:nvPr/>
          </p:nvSpPr>
          <p:spPr bwMode="auto">
            <a:xfrm>
              <a:off x="995" y="1422"/>
              <a:ext cx="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85" name="Line 1659"/>
            <p:cNvSpPr>
              <a:spLocks noChangeShapeType="1"/>
            </p:cNvSpPr>
            <p:nvPr/>
          </p:nvSpPr>
          <p:spPr bwMode="auto">
            <a:xfrm>
              <a:off x="995" y="1426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86" name="Rectangle 1660"/>
            <p:cNvSpPr>
              <a:spLocks noChangeArrowheads="1"/>
            </p:cNvSpPr>
            <p:nvPr/>
          </p:nvSpPr>
          <p:spPr bwMode="auto">
            <a:xfrm>
              <a:off x="995" y="1426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87" name="Line 1661"/>
            <p:cNvSpPr>
              <a:spLocks noChangeShapeType="1"/>
            </p:cNvSpPr>
            <p:nvPr/>
          </p:nvSpPr>
          <p:spPr bwMode="auto">
            <a:xfrm>
              <a:off x="1187" y="1412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88" name="Rectangle 1662"/>
            <p:cNvSpPr>
              <a:spLocks noChangeArrowheads="1"/>
            </p:cNvSpPr>
            <p:nvPr/>
          </p:nvSpPr>
          <p:spPr bwMode="auto">
            <a:xfrm>
              <a:off x="1187" y="1412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89" name="Line 1663"/>
            <p:cNvSpPr>
              <a:spLocks noChangeShapeType="1"/>
            </p:cNvSpPr>
            <p:nvPr/>
          </p:nvSpPr>
          <p:spPr bwMode="auto">
            <a:xfrm>
              <a:off x="1187" y="1415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90" name="Rectangle 1664"/>
            <p:cNvSpPr>
              <a:spLocks noChangeArrowheads="1"/>
            </p:cNvSpPr>
            <p:nvPr/>
          </p:nvSpPr>
          <p:spPr bwMode="auto">
            <a:xfrm>
              <a:off x="1187" y="1415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91" name="Line 1665"/>
            <p:cNvSpPr>
              <a:spLocks noChangeShapeType="1"/>
            </p:cNvSpPr>
            <p:nvPr/>
          </p:nvSpPr>
          <p:spPr bwMode="auto">
            <a:xfrm>
              <a:off x="1187" y="1419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92" name="Rectangle 1666"/>
            <p:cNvSpPr>
              <a:spLocks noChangeArrowheads="1"/>
            </p:cNvSpPr>
            <p:nvPr/>
          </p:nvSpPr>
          <p:spPr bwMode="auto">
            <a:xfrm>
              <a:off x="1187" y="1419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93" name="Line 1667"/>
            <p:cNvSpPr>
              <a:spLocks noChangeShapeType="1"/>
            </p:cNvSpPr>
            <p:nvPr/>
          </p:nvSpPr>
          <p:spPr bwMode="auto">
            <a:xfrm>
              <a:off x="1187" y="1422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94" name="Rectangle 1668"/>
            <p:cNvSpPr>
              <a:spLocks noChangeArrowheads="1"/>
            </p:cNvSpPr>
            <p:nvPr/>
          </p:nvSpPr>
          <p:spPr bwMode="auto">
            <a:xfrm>
              <a:off x="1187" y="1422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95" name="Line 1669"/>
            <p:cNvSpPr>
              <a:spLocks noChangeShapeType="1"/>
            </p:cNvSpPr>
            <p:nvPr/>
          </p:nvSpPr>
          <p:spPr bwMode="auto">
            <a:xfrm>
              <a:off x="1187" y="1426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96" name="Rectangle 1670"/>
            <p:cNvSpPr>
              <a:spLocks noChangeArrowheads="1"/>
            </p:cNvSpPr>
            <p:nvPr/>
          </p:nvSpPr>
          <p:spPr bwMode="auto">
            <a:xfrm>
              <a:off x="1187" y="1426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97" name="Line 1671"/>
            <p:cNvSpPr>
              <a:spLocks noChangeShapeType="1"/>
            </p:cNvSpPr>
            <p:nvPr/>
          </p:nvSpPr>
          <p:spPr bwMode="auto">
            <a:xfrm>
              <a:off x="1464" y="1412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98" name="Rectangle 1672"/>
            <p:cNvSpPr>
              <a:spLocks noChangeArrowheads="1"/>
            </p:cNvSpPr>
            <p:nvPr/>
          </p:nvSpPr>
          <p:spPr bwMode="auto">
            <a:xfrm>
              <a:off x="1464" y="1412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99" name="Line 1673"/>
            <p:cNvSpPr>
              <a:spLocks noChangeShapeType="1"/>
            </p:cNvSpPr>
            <p:nvPr/>
          </p:nvSpPr>
          <p:spPr bwMode="auto">
            <a:xfrm>
              <a:off x="1464" y="1415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00" name="Rectangle 1674"/>
            <p:cNvSpPr>
              <a:spLocks noChangeArrowheads="1"/>
            </p:cNvSpPr>
            <p:nvPr/>
          </p:nvSpPr>
          <p:spPr bwMode="auto">
            <a:xfrm>
              <a:off x="1464" y="1415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01" name="Line 1675"/>
            <p:cNvSpPr>
              <a:spLocks noChangeShapeType="1"/>
            </p:cNvSpPr>
            <p:nvPr/>
          </p:nvSpPr>
          <p:spPr bwMode="auto">
            <a:xfrm>
              <a:off x="1464" y="1419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02" name="Rectangle 1676"/>
            <p:cNvSpPr>
              <a:spLocks noChangeArrowheads="1"/>
            </p:cNvSpPr>
            <p:nvPr/>
          </p:nvSpPr>
          <p:spPr bwMode="auto">
            <a:xfrm>
              <a:off x="1464" y="1419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03" name="Line 1677"/>
            <p:cNvSpPr>
              <a:spLocks noChangeShapeType="1"/>
            </p:cNvSpPr>
            <p:nvPr/>
          </p:nvSpPr>
          <p:spPr bwMode="auto">
            <a:xfrm>
              <a:off x="1464" y="1422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04" name="Rectangle 1678"/>
            <p:cNvSpPr>
              <a:spLocks noChangeArrowheads="1"/>
            </p:cNvSpPr>
            <p:nvPr/>
          </p:nvSpPr>
          <p:spPr bwMode="auto">
            <a:xfrm>
              <a:off x="1464" y="1422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05" name="Line 1679"/>
            <p:cNvSpPr>
              <a:spLocks noChangeShapeType="1"/>
            </p:cNvSpPr>
            <p:nvPr/>
          </p:nvSpPr>
          <p:spPr bwMode="auto">
            <a:xfrm>
              <a:off x="1464" y="1426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06" name="Rectangle 1680"/>
            <p:cNvSpPr>
              <a:spLocks noChangeArrowheads="1"/>
            </p:cNvSpPr>
            <p:nvPr/>
          </p:nvSpPr>
          <p:spPr bwMode="auto">
            <a:xfrm>
              <a:off x="1464" y="1426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07" name="Line 1681"/>
            <p:cNvSpPr>
              <a:spLocks noChangeShapeType="1"/>
            </p:cNvSpPr>
            <p:nvPr/>
          </p:nvSpPr>
          <p:spPr bwMode="auto">
            <a:xfrm>
              <a:off x="1655" y="1412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08" name="Rectangle 1682"/>
            <p:cNvSpPr>
              <a:spLocks noChangeArrowheads="1"/>
            </p:cNvSpPr>
            <p:nvPr/>
          </p:nvSpPr>
          <p:spPr bwMode="auto">
            <a:xfrm>
              <a:off x="1655" y="1412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09" name="Line 1683"/>
            <p:cNvSpPr>
              <a:spLocks noChangeShapeType="1"/>
            </p:cNvSpPr>
            <p:nvPr/>
          </p:nvSpPr>
          <p:spPr bwMode="auto">
            <a:xfrm>
              <a:off x="1655" y="1415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10" name="Rectangle 1684"/>
            <p:cNvSpPr>
              <a:spLocks noChangeArrowheads="1"/>
            </p:cNvSpPr>
            <p:nvPr/>
          </p:nvSpPr>
          <p:spPr bwMode="auto">
            <a:xfrm>
              <a:off x="1655" y="1415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11" name="Line 1685"/>
            <p:cNvSpPr>
              <a:spLocks noChangeShapeType="1"/>
            </p:cNvSpPr>
            <p:nvPr/>
          </p:nvSpPr>
          <p:spPr bwMode="auto">
            <a:xfrm>
              <a:off x="1655" y="1419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12" name="Rectangle 1686"/>
            <p:cNvSpPr>
              <a:spLocks noChangeArrowheads="1"/>
            </p:cNvSpPr>
            <p:nvPr/>
          </p:nvSpPr>
          <p:spPr bwMode="auto">
            <a:xfrm>
              <a:off x="1655" y="1419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13" name="Line 1687"/>
            <p:cNvSpPr>
              <a:spLocks noChangeShapeType="1"/>
            </p:cNvSpPr>
            <p:nvPr/>
          </p:nvSpPr>
          <p:spPr bwMode="auto">
            <a:xfrm>
              <a:off x="1655" y="1422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14" name="Rectangle 1688"/>
            <p:cNvSpPr>
              <a:spLocks noChangeArrowheads="1"/>
            </p:cNvSpPr>
            <p:nvPr/>
          </p:nvSpPr>
          <p:spPr bwMode="auto">
            <a:xfrm>
              <a:off x="1655" y="1422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15" name="Line 1689"/>
            <p:cNvSpPr>
              <a:spLocks noChangeShapeType="1"/>
            </p:cNvSpPr>
            <p:nvPr/>
          </p:nvSpPr>
          <p:spPr bwMode="auto">
            <a:xfrm>
              <a:off x="1655" y="1426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16" name="Rectangle 1690"/>
            <p:cNvSpPr>
              <a:spLocks noChangeArrowheads="1"/>
            </p:cNvSpPr>
            <p:nvPr/>
          </p:nvSpPr>
          <p:spPr bwMode="auto">
            <a:xfrm>
              <a:off x="1655" y="1426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17" name="Line 1691"/>
            <p:cNvSpPr>
              <a:spLocks noChangeShapeType="1"/>
            </p:cNvSpPr>
            <p:nvPr/>
          </p:nvSpPr>
          <p:spPr bwMode="auto">
            <a:xfrm>
              <a:off x="1932" y="1412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18" name="Rectangle 1692"/>
            <p:cNvSpPr>
              <a:spLocks noChangeArrowheads="1"/>
            </p:cNvSpPr>
            <p:nvPr/>
          </p:nvSpPr>
          <p:spPr bwMode="auto">
            <a:xfrm>
              <a:off x="1932" y="1412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19" name="Line 1693"/>
            <p:cNvSpPr>
              <a:spLocks noChangeShapeType="1"/>
            </p:cNvSpPr>
            <p:nvPr/>
          </p:nvSpPr>
          <p:spPr bwMode="auto">
            <a:xfrm>
              <a:off x="1932" y="1415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20" name="Rectangle 1694"/>
            <p:cNvSpPr>
              <a:spLocks noChangeArrowheads="1"/>
            </p:cNvSpPr>
            <p:nvPr/>
          </p:nvSpPr>
          <p:spPr bwMode="auto">
            <a:xfrm>
              <a:off x="1932" y="1415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21" name="Line 1695"/>
            <p:cNvSpPr>
              <a:spLocks noChangeShapeType="1"/>
            </p:cNvSpPr>
            <p:nvPr/>
          </p:nvSpPr>
          <p:spPr bwMode="auto">
            <a:xfrm>
              <a:off x="1932" y="1419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22" name="Rectangle 1696"/>
            <p:cNvSpPr>
              <a:spLocks noChangeArrowheads="1"/>
            </p:cNvSpPr>
            <p:nvPr/>
          </p:nvSpPr>
          <p:spPr bwMode="auto">
            <a:xfrm>
              <a:off x="1932" y="1419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23" name="Line 1697"/>
            <p:cNvSpPr>
              <a:spLocks noChangeShapeType="1"/>
            </p:cNvSpPr>
            <p:nvPr/>
          </p:nvSpPr>
          <p:spPr bwMode="auto">
            <a:xfrm>
              <a:off x="1932" y="1422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24" name="Rectangle 1698"/>
            <p:cNvSpPr>
              <a:spLocks noChangeArrowheads="1"/>
            </p:cNvSpPr>
            <p:nvPr/>
          </p:nvSpPr>
          <p:spPr bwMode="auto">
            <a:xfrm>
              <a:off x="1932" y="1422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25" name="Line 1699"/>
            <p:cNvSpPr>
              <a:spLocks noChangeShapeType="1"/>
            </p:cNvSpPr>
            <p:nvPr/>
          </p:nvSpPr>
          <p:spPr bwMode="auto">
            <a:xfrm>
              <a:off x="1932" y="1426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26" name="Rectangle 1700"/>
            <p:cNvSpPr>
              <a:spLocks noChangeArrowheads="1"/>
            </p:cNvSpPr>
            <p:nvPr/>
          </p:nvSpPr>
          <p:spPr bwMode="auto">
            <a:xfrm>
              <a:off x="1932" y="1426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27" name="Line 1701"/>
            <p:cNvSpPr>
              <a:spLocks noChangeShapeType="1"/>
            </p:cNvSpPr>
            <p:nvPr/>
          </p:nvSpPr>
          <p:spPr bwMode="auto">
            <a:xfrm>
              <a:off x="2123" y="1412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28" name="Rectangle 1702"/>
            <p:cNvSpPr>
              <a:spLocks noChangeArrowheads="1"/>
            </p:cNvSpPr>
            <p:nvPr/>
          </p:nvSpPr>
          <p:spPr bwMode="auto">
            <a:xfrm>
              <a:off x="2123" y="1412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29" name="Line 1703"/>
            <p:cNvSpPr>
              <a:spLocks noChangeShapeType="1"/>
            </p:cNvSpPr>
            <p:nvPr/>
          </p:nvSpPr>
          <p:spPr bwMode="auto">
            <a:xfrm>
              <a:off x="2123" y="1415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30" name="Rectangle 1704"/>
            <p:cNvSpPr>
              <a:spLocks noChangeArrowheads="1"/>
            </p:cNvSpPr>
            <p:nvPr/>
          </p:nvSpPr>
          <p:spPr bwMode="auto">
            <a:xfrm>
              <a:off x="2123" y="1415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31" name="Line 1705"/>
            <p:cNvSpPr>
              <a:spLocks noChangeShapeType="1"/>
            </p:cNvSpPr>
            <p:nvPr/>
          </p:nvSpPr>
          <p:spPr bwMode="auto">
            <a:xfrm>
              <a:off x="2123" y="1419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32" name="Rectangle 1706"/>
            <p:cNvSpPr>
              <a:spLocks noChangeArrowheads="1"/>
            </p:cNvSpPr>
            <p:nvPr/>
          </p:nvSpPr>
          <p:spPr bwMode="auto">
            <a:xfrm>
              <a:off x="2123" y="1419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33" name="Line 1707"/>
            <p:cNvSpPr>
              <a:spLocks noChangeShapeType="1"/>
            </p:cNvSpPr>
            <p:nvPr/>
          </p:nvSpPr>
          <p:spPr bwMode="auto">
            <a:xfrm>
              <a:off x="2123" y="1422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34" name="Rectangle 1708"/>
            <p:cNvSpPr>
              <a:spLocks noChangeArrowheads="1"/>
            </p:cNvSpPr>
            <p:nvPr/>
          </p:nvSpPr>
          <p:spPr bwMode="auto">
            <a:xfrm>
              <a:off x="2123" y="1422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35" name="Line 1709"/>
            <p:cNvSpPr>
              <a:spLocks noChangeShapeType="1"/>
            </p:cNvSpPr>
            <p:nvPr/>
          </p:nvSpPr>
          <p:spPr bwMode="auto">
            <a:xfrm>
              <a:off x="2123" y="1426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36" name="Rectangle 1710"/>
            <p:cNvSpPr>
              <a:spLocks noChangeArrowheads="1"/>
            </p:cNvSpPr>
            <p:nvPr/>
          </p:nvSpPr>
          <p:spPr bwMode="auto">
            <a:xfrm>
              <a:off x="2123" y="1426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37" name="Line 1711"/>
            <p:cNvSpPr>
              <a:spLocks noChangeShapeType="1"/>
            </p:cNvSpPr>
            <p:nvPr/>
          </p:nvSpPr>
          <p:spPr bwMode="auto">
            <a:xfrm>
              <a:off x="2400" y="1412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38" name="Rectangle 1712"/>
            <p:cNvSpPr>
              <a:spLocks noChangeArrowheads="1"/>
            </p:cNvSpPr>
            <p:nvPr/>
          </p:nvSpPr>
          <p:spPr bwMode="auto">
            <a:xfrm>
              <a:off x="2400" y="1412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39" name="Line 1713"/>
            <p:cNvSpPr>
              <a:spLocks noChangeShapeType="1"/>
            </p:cNvSpPr>
            <p:nvPr/>
          </p:nvSpPr>
          <p:spPr bwMode="auto">
            <a:xfrm>
              <a:off x="2400" y="1415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40" name="Rectangle 1714"/>
            <p:cNvSpPr>
              <a:spLocks noChangeArrowheads="1"/>
            </p:cNvSpPr>
            <p:nvPr/>
          </p:nvSpPr>
          <p:spPr bwMode="auto">
            <a:xfrm>
              <a:off x="2400" y="1415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41" name="Line 1715"/>
            <p:cNvSpPr>
              <a:spLocks noChangeShapeType="1"/>
            </p:cNvSpPr>
            <p:nvPr/>
          </p:nvSpPr>
          <p:spPr bwMode="auto">
            <a:xfrm>
              <a:off x="2400" y="1419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42" name="Rectangle 1716"/>
            <p:cNvSpPr>
              <a:spLocks noChangeArrowheads="1"/>
            </p:cNvSpPr>
            <p:nvPr/>
          </p:nvSpPr>
          <p:spPr bwMode="auto">
            <a:xfrm>
              <a:off x="2400" y="1419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43" name="Line 1717"/>
            <p:cNvSpPr>
              <a:spLocks noChangeShapeType="1"/>
            </p:cNvSpPr>
            <p:nvPr/>
          </p:nvSpPr>
          <p:spPr bwMode="auto">
            <a:xfrm>
              <a:off x="2400" y="1422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44" name="Rectangle 1718"/>
            <p:cNvSpPr>
              <a:spLocks noChangeArrowheads="1"/>
            </p:cNvSpPr>
            <p:nvPr/>
          </p:nvSpPr>
          <p:spPr bwMode="auto">
            <a:xfrm>
              <a:off x="2400" y="1422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45" name="Line 1719"/>
            <p:cNvSpPr>
              <a:spLocks noChangeShapeType="1"/>
            </p:cNvSpPr>
            <p:nvPr/>
          </p:nvSpPr>
          <p:spPr bwMode="auto">
            <a:xfrm>
              <a:off x="2400" y="1426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46" name="Rectangle 1720"/>
            <p:cNvSpPr>
              <a:spLocks noChangeArrowheads="1"/>
            </p:cNvSpPr>
            <p:nvPr/>
          </p:nvSpPr>
          <p:spPr bwMode="auto">
            <a:xfrm>
              <a:off x="2400" y="1426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47" name="Line 1721"/>
            <p:cNvSpPr>
              <a:spLocks noChangeShapeType="1"/>
            </p:cNvSpPr>
            <p:nvPr/>
          </p:nvSpPr>
          <p:spPr bwMode="auto">
            <a:xfrm>
              <a:off x="2591" y="1412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48" name="Rectangle 1722"/>
            <p:cNvSpPr>
              <a:spLocks noChangeArrowheads="1"/>
            </p:cNvSpPr>
            <p:nvPr/>
          </p:nvSpPr>
          <p:spPr bwMode="auto">
            <a:xfrm>
              <a:off x="2591" y="1412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49" name="Line 1723"/>
            <p:cNvSpPr>
              <a:spLocks noChangeShapeType="1"/>
            </p:cNvSpPr>
            <p:nvPr/>
          </p:nvSpPr>
          <p:spPr bwMode="auto">
            <a:xfrm>
              <a:off x="2591" y="1415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50" name="Rectangle 1724"/>
            <p:cNvSpPr>
              <a:spLocks noChangeArrowheads="1"/>
            </p:cNvSpPr>
            <p:nvPr/>
          </p:nvSpPr>
          <p:spPr bwMode="auto">
            <a:xfrm>
              <a:off x="2591" y="1415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51" name="Line 1725"/>
            <p:cNvSpPr>
              <a:spLocks noChangeShapeType="1"/>
            </p:cNvSpPr>
            <p:nvPr/>
          </p:nvSpPr>
          <p:spPr bwMode="auto">
            <a:xfrm>
              <a:off x="2591" y="1419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52" name="Rectangle 1726"/>
            <p:cNvSpPr>
              <a:spLocks noChangeArrowheads="1"/>
            </p:cNvSpPr>
            <p:nvPr/>
          </p:nvSpPr>
          <p:spPr bwMode="auto">
            <a:xfrm>
              <a:off x="2591" y="1419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53" name="Line 1727"/>
            <p:cNvSpPr>
              <a:spLocks noChangeShapeType="1"/>
            </p:cNvSpPr>
            <p:nvPr/>
          </p:nvSpPr>
          <p:spPr bwMode="auto">
            <a:xfrm>
              <a:off x="2591" y="1422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54" name="Rectangle 1728"/>
            <p:cNvSpPr>
              <a:spLocks noChangeArrowheads="1"/>
            </p:cNvSpPr>
            <p:nvPr/>
          </p:nvSpPr>
          <p:spPr bwMode="auto">
            <a:xfrm>
              <a:off x="2591" y="1422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55" name="Line 1729"/>
            <p:cNvSpPr>
              <a:spLocks noChangeShapeType="1"/>
            </p:cNvSpPr>
            <p:nvPr/>
          </p:nvSpPr>
          <p:spPr bwMode="auto">
            <a:xfrm>
              <a:off x="2591" y="1426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56" name="Rectangle 1730"/>
            <p:cNvSpPr>
              <a:spLocks noChangeArrowheads="1"/>
            </p:cNvSpPr>
            <p:nvPr/>
          </p:nvSpPr>
          <p:spPr bwMode="auto">
            <a:xfrm>
              <a:off x="2591" y="1426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57" name="Line 1731"/>
            <p:cNvSpPr>
              <a:spLocks noChangeShapeType="1"/>
            </p:cNvSpPr>
            <p:nvPr/>
          </p:nvSpPr>
          <p:spPr bwMode="auto">
            <a:xfrm>
              <a:off x="2868" y="1412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58" name="Rectangle 1732"/>
            <p:cNvSpPr>
              <a:spLocks noChangeArrowheads="1"/>
            </p:cNvSpPr>
            <p:nvPr/>
          </p:nvSpPr>
          <p:spPr bwMode="auto">
            <a:xfrm>
              <a:off x="2868" y="1412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59" name="Line 1733"/>
            <p:cNvSpPr>
              <a:spLocks noChangeShapeType="1"/>
            </p:cNvSpPr>
            <p:nvPr/>
          </p:nvSpPr>
          <p:spPr bwMode="auto">
            <a:xfrm>
              <a:off x="2868" y="1415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60" name="Rectangle 1734"/>
            <p:cNvSpPr>
              <a:spLocks noChangeArrowheads="1"/>
            </p:cNvSpPr>
            <p:nvPr/>
          </p:nvSpPr>
          <p:spPr bwMode="auto">
            <a:xfrm>
              <a:off x="2868" y="1415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61" name="Line 1735"/>
            <p:cNvSpPr>
              <a:spLocks noChangeShapeType="1"/>
            </p:cNvSpPr>
            <p:nvPr/>
          </p:nvSpPr>
          <p:spPr bwMode="auto">
            <a:xfrm>
              <a:off x="2868" y="1419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62" name="Rectangle 1736"/>
            <p:cNvSpPr>
              <a:spLocks noChangeArrowheads="1"/>
            </p:cNvSpPr>
            <p:nvPr/>
          </p:nvSpPr>
          <p:spPr bwMode="auto">
            <a:xfrm>
              <a:off x="2868" y="1419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63" name="Line 1737"/>
            <p:cNvSpPr>
              <a:spLocks noChangeShapeType="1"/>
            </p:cNvSpPr>
            <p:nvPr/>
          </p:nvSpPr>
          <p:spPr bwMode="auto">
            <a:xfrm>
              <a:off x="2868" y="1422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64" name="Rectangle 1738"/>
            <p:cNvSpPr>
              <a:spLocks noChangeArrowheads="1"/>
            </p:cNvSpPr>
            <p:nvPr/>
          </p:nvSpPr>
          <p:spPr bwMode="auto">
            <a:xfrm>
              <a:off x="2868" y="1422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65" name="Line 1739"/>
            <p:cNvSpPr>
              <a:spLocks noChangeShapeType="1"/>
            </p:cNvSpPr>
            <p:nvPr/>
          </p:nvSpPr>
          <p:spPr bwMode="auto">
            <a:xfrm>
              <a:off x="2868" y="1426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66" name="Rectangle 1740"/>
            <p:cNvSpPr>
              <a:spLocks noChangeArrowheads="1"/>
            </p:cNvSpPr>
            <p:nvPr/>
          </p:nvSpPr>
          <p:spPr bwMode="auto">
            <a:xfrm>
              <a:off x="2868" y="1426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67" name="Line 1741"/>
            <p:cNvSpPr>
              <a:spLocks noChangeShapeType="1"/>
            </p:cNvSpPr>
            <p:nvPr/>
          </p:nvSpPr>
          <p:spPr bwMode="auto">
            <a:xfrm>
              <a:off x="3059" y="1412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68" name="Rectangle 1742"/>
            <p:cNvSpPr>
              <a:spLocks noChangeArrowheads="1"/>
            </p:cNvSpPr>
            <p:nvPr/>
          </p:nvSpPr>
          <p:spPr bwMode="auto">
            <a:xfrm>
              <a:off x="3059" y="1412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69" name="Line 1743"/>
            <p:cNvSpPr>
              <a:spLocks noChangeShapeType="1"/>
            </p:cNvSpPr>
            <p:nvPr/>
          </p:nvSpPr>
          <p:spPr bwMode="auto">
            <a:xfrm>
              <a:off x="3059" y="1415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70" name="Rectangle 1744"/>
            <p:cNvSpPr>
              <a:spLocks noChangeArrowheads="1"/>
            </p:cNvSpPr>
            <p:nvPr/>
          </p:nvSpPr>
          <p:spPr bwMode="auto">
            <a:xfrm>
              <a:off x="3059" y="1415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71" name="Line 1745"/>
            <p:cNvSpPr>
              <a:spLocks noChangeShapeType="1"/>
            </p:cNvSpPr>
            <p:nvPr/>
          </p:nvSpPr>
          <p:spPr bwMode="auto">
            <a:xfrm>
              <a:off x="3059" y="1419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72" name="Rectangle 1746"/>
            <p:cNvSpPr>
              <a:spLocks noChangeArrowheads="1"/>
            </p:cNvSpPr>
            <p:nvPr/>
          </p:nvSpPr>
          <p:spPr bwMode="auto">
            <a:xfrm>
              <a:off x="3059" y="1419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73" name="Line 1747"/>
            <p:cNvSpPr>
              <a:spLocks noChangeShapeType="1"/>
            </p:cNvSpPr>
            <p:nvPr/>
          </p:nvSpPr>
          <p:spPr bwMode="auto">
            <a:xfrm>
              <a:off x="3059" y="1422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74" name="Rectangle 1748"/>
            <p:cNvSpPr>
              <a:spLocks noChangeArrowheads="1"/>
            </p:cNvSpPr>
            <p:nvPr/>
          </p:nvSpPr>
          <p:spPr bwMode="auto">
            <a:xfrm>
              <a:off x="3059" y="1422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75" name="Line 1749"/>
            <p:cNvSpPr>
              <a:spLocks noChangeShapeType="1"/>
            </p:cNvSpPr>
            <p:nvPr/>
          </p:nvSpPr>
          <p:spPr bwMode="auto">
            <a:xfrm>
              <a:off x="3059" y="1426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76" name="Rectangle 1750"/>
            <p:cNvSpPr>
              <a:spLocks noChangeArrowheads="1"/>
            </p:cNvSpPr>
            <p:nvPr/>
          </p:nvSpPr>
          <p:spPr bwMode="auto">
            <a:xfrm>
              <a:off x="3059" y="1426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77" name="Line 1751"/>
            <p:cNvSpPr>
              <a:spLocks noChangeShapeType="1"/>
            </p:cNvSpPr>
            <p:nvPr/>
          </p:nvSpPr>
          <p:spPr bwMode="auto">
            <a:xfrm>
              <a:off x="3336" y="1412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78" name="Rectangle 1752"/>
            <p:cNvSpPr>
              <a:spLocks noChangeArrowheads="1"/>
            </p:cNvSpPr>
            <p:nvPr/>
          </p:nvSpPr>
          <p:spPr bwMode="auto">
            <a:xfrm>
              <a:off x="3336" y="1412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79" name="Line 1753"/>
            <p:cNvSpPr>
              <a:spLocks noChangeShapeType="1"/>
            </p:cNvSpPr>
            <p:nvPr/>
          </p:nvSpPr>
          <p:spPr bwMode="auto">
            <a:xfrm>
              <a:off x="3336" y="1415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80" name="Rectangle 1754"/>
            <p:cNvSpPr>
              <a:spLocks noChangeArrowheads="1"/>
            </p:cNvSpPr>
            <p:nvPr/>
          </p:nvSpPr>
          <p:spPr bwMode="auto">
            <a:xfrm>
              <a:off x="3336" y="1415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81" name="Line 1755"/>
            <p:cNvSpPr>
              <a:spLocks noChangeShapeType="1"/>
            </p:cNvSpPr>
            <p:nvPr/>
          </p:nvSpPr>
          <p:spPr bwMode="auto">
            <a:xfrm>
              <a:off x="3336" y="1419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82" name="Rectangle 1756"/>
            <p:cNvSpPr>
              <a:spLocks noChangeArrowheads="1"/>
            </p:cNvSpPr>
            <p:nvPr/>
          </p:nvSpPr>
          <p:spPr bwMode="auto">
            <a:xfrm>
              <a:off x="3336" y="1419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83" name="Line 1757"/>
            <p:cNvSpPr>
              <a:spLocks noChangeShapeType="1"/>
            </p:cNvSpPr>
            <p:nvPr/>
          </p:nvSpPr>
          <p:spPr bwMode="auto">
            <a:xfrm>
              <a:off x="3336" y="1422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84" name="Rectangle 1758"/>
            <p:cNvSpPr>
              <a:spLocks noChangeArrowheads="1"/>
            </p:cNvSpPr>
            <p:nvPr/>
          </p:nvSpPr>
          <p:spPr bwMode="auto">
            <a:xfrm>
              <a:off x="3336" y="1422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85" name="Line 1759"/>
            <p:cNvSpPr>
              <a:spLocks noChangeShapeType="1"/>
            </p:cNvSpPr>
            <p:nvPr/>
          </p:nvSpPr>
          <p:spPr bwMode="auto">
            <a:xfrm>
              <a:off x="3336" y="1426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86" name="Rectangle 1760"/>
            <p:cNvSpPr>
              <a:spLocks noChangeArrowheads="1"/>
            </p:cNvSpPr>
            <p:nvPr/>
          </p:nvSpPr>
          <p:spPr bwMode="auto">
            <a:xfrm>
              <a:off x="3336" y="1426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87" name="Line 1761"/>
            <p:cNvSpPr>
              <a:spLocks noChangeShapeType="1"/>
            </p:cNvSpPr>
            <p:nvPr/>
          </p:nvSpPr>
          <p:spPr bwMode="auto">
            <a:xfrm>
              <a:off x="3527" y="1412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88" name="Rectangle 1762"/>
            <p:cNvSpPr>
              <a:spLocks noChangeArrowheads="1"/>
            </p:cNvSpPr>
            <p:nvPr/>
          </p:nvSpPr>
          <p:spPr bwMode="auto">
            <a:xfrm>
              <a:off x="3527" y="1412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89" name="Line 1763"/>
            <p:cNvSpPr>
              <a:spLocks noChangeShapeType="1"/>
            </p:cNvSpPr>
            <p:nvPr/>
          </p:nvSpPr>
          <p:spPr bwMode="auto">
            <a:xfrm>
              <a:off x="3527" y="1415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90" name="Rectangle 1764"/>
            <p:cNvSpPr>
              <a:spLocks noChangeArrowheads="1"/>
            </p:cNvSpPr>
            <p:nvPr/>
          </p:nvSpPr>
          <p:spPr bwMode="auto">
            <a:xfrm>
              <a:off x="3527" y="1415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91" name="Line 1765"/>
            <p:cNvSpPr>
              <a:spLocks noChangeShapeType="1"/>
            </p:cNvSpPr>
            <p:nvPr/>
          </p:nvSpPr>
          <p:spPr bwMode="auto">
            <a:xfrm>
              <a:off x="3527" y="1419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92" name="Rectangle 1766"/>
            <p:cNvSpPr>
              <a:spLocks noChangeArrowheads="1"/>
            </p:cNvSpPr>
            <p:nvPr/>
          </p:nvSpPr>
          <p:spPr bwMode="auto">
            <a:xfrm>
              <a:off x="3527" y="1419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93" name="Line 1767"/>
            <p:cNvSpPr>
              <a:spLocks noChangeShapeType="1"/>
            </p:cNvSpPr>
            <p:nvPr/>
          </p:nvSpPr>
          <p:spPr bwMode="auto">
            <a:xfrm>
              <a:off x="3527" y="1422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94" name="Rectangle 1768"/>
            <p:cNvSpPr>
              <a:spLocks noChangeArrowheads="1"/>
            </p:cNvSpPr>
            <p:nvPr/>
          </p:nvSpPr>
          <p:spPr bwMode="auto">
            <a:xfrm>
              <a:off x="3527" y="1422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95" name="Line 1769"/>
            <p:cNvSpPr>
              <a:spLocks noChangeShapeType="1"/>
            </p:cNvSpPr>
            <p:nvPr/>
          </p:nvSpPr>
          <p:spPr bwMode="auto">
            <a:xfrm>
              <a:off x="3527" y="1426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96" name="Rectangle 1770"/>
            <p:cNvSpPr>
              <a:spLocks noChangeArrowheads="1"/>
            </p:cNvSpPr>
            <p:nvPr/>
          </p:nvSpPr>
          <p:spPr bwMode="auto">
            <a:xfrm>
              <a:off x="3527" y="1426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97" name="Line 1771"/>
            <p:cNvSpPr>
              <a:spLocks noChangeShapeType="1"/>
            </p:cNvSpPr>
            <p:nvPr/>
          </p:nvSpPr>
          <p:spPr bwMode="auto">
            <a:xfrm>
              <a:off x="3804" y="1412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98" name="Rectangle 1772"/>
            <p:cNvSpPr>
              <a:spLocks noChangeArrowheads="1"/>
            </p:cNvSpPr>
            <p:nvPr/>
          </p:nvSpPr>
          <p:spPr bwMode="auto">
            <a:xfrm>
              <a:off x="3804" y="1412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599" name="Line 1773"/>
            <p:cNvSpPr>
              <a:spLocks noChangeShapeType="1"/>
            </p:cNvSpPr>
            <p:nvPr/>
          </p:nvSpPr>
          <p:spPr bwMode="auto">
            <a:xfrm>
              <a:off x="3804" y="1415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00" name="Rectangle 1774"/>
            <p:cNvSpPr>
              <a:spLocks noChangeArrowheads="1"/>
            </p:cNvSpPr>
            <p:nvPr/>
          </p:nvSpPr>
          <p:spPr bwMode="auto">
            <a:xfrm>
              <a:off x="3804" y="1415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01" name="Line 1775"/>
            <p:cNvSpPr>
              <a:spLocks noChangeShapeType="1"/>
            </p:cNvSpPr>
            <p:nvPr/>
          </p:nvSpPr>
          <p:spPr bwMode="auto">
            <a:xfrm>
              <a:off x="3804" y="1419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02" name="Rectangle 1776"/>
            <p:cNvSpPr>
              <a:spLocks noChangeArrowheads="1"/>
            </p:cNvSpPr>
            <p:nvPr/>
          </p:nvSpPr>
          <p:spPr bwMode="auto">
            <a:xfrm>
              <a:off x="3804" y="1419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03" name="Line 1777"/>
            <p:cNvSpPr>
              <a:spLocks noChangeShapeType="1"/>
            </p:cNvSpPr>
            <p:nvPr/>
          </p:nvSpPr>
          <p:spPr bwMode="auto">
            <a:xfrm>
              <a:off x="3804" y="1422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04" name="Rectangle 1778"/>
            <p:cNvSpPr>
              <a:spLocks noChangeArrowheads="1"/>
            </p:cNvSpPr>
            <p:nvPr/>
          </p:nvSpPr>
          <p:spPr bwMode="auto">
            <a:xfrm>
              <a:off x="3804" y="1422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05" name="Line 1779"/>
            <p:cNvSpPr>
              <a:spLocks noChangeShapeType="1"/>
            </p:cNvSpPr>
            <p:nvPr/>
          </p:nvSpPr>
          <p:spPr bwMode="auto">
            <a:xfrm>
              <a:off x="3804" y="1426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06" name="Rectangle 1780"/>
            <p:cNvSpPr>
              <a:spLocks noChangeArrowheads="1"/>
            </p:cNvSpPr>
            <p:nvPr/>
          </p:nvSpPr>
          <p:spPr bwMode="auto">
            <a:xfrm>
              <a:off x="3804" y="1426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07" name="Line 1781"/>
            <p:cNvSpPr>
              <a:spLocks noChangeShapeType="1"/>
            </p:cNvSpPr>
            <p:nvPr/>
          </p:nvSpPr>
          <p:spPr bwMode="auto">
            <a:xfrm>
              <a:off x="3995" y="1412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08" name="Rectangle 1782"/>
            <p:cNvSpPr>
              <a:spLocks noChangeArrowheads="1"/>
            </p:cNvSpPr>
            <p:nvPr/>
          </p:nvSpPr>
          <p:spPr bwMode="auto">
            <a:xfrm>
              <a:off x="3995" y="1412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09" name="Line 1783"/>
            <p:cNvSpPr>
              <a:spLocks noChangeShapeType="1"/>
            </p:cNvSpPr>
            <p:nvPr/>
          </p:nvSpPr>
          <p:spPr bwMode="auto">
            <a:xfrm>
              <a:off x="3995" y="1415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10" name="Rectangle 1784"/>
            <p:cNvSpPr>
              <a:spLocks noChangeArrowheads="1"/>
            </p:cNvSpPr>
            <p:nvPr/>
          </p:nvSpPr>
          <p:spPr bwMode="auto">
            <a:xfrm>
              <a:off x="3995" y="1415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11" name="Line 1785"/>
            <p:cNvSpPr>
              <a:spLocks noChangeShapeType="1"/>
            </p:cNvSpPr>
            <p:nvPr/>
          </p:nvSpPr>
          <p:spPr bwMode="auto">
            <a:xfrm>
              <a:off x="3995" y="1419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12" name="Rectangle 1786"/>
            <p:cNvSpPr>
              <a:spLocks noChangeArrowheads="1"/>
            </p:cNvSpPr>
            <p:nvPr/>
          </p:nvSpPr>
          <p:spPr bwMode="auto">
            <a:xfrm>
              <a:off x="3995" y="1419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13" name="Line 1787"/>
            <p:cNvSpPr>
              <a:spLocks noChangeShapeType="1"/>
            </p:cNvSpPr>
            <p:nvPr/>
          </p:nvSpPr>
          <p:spPr bwMode="auto">
            <a:xfrm>
              <a:off x="3995" y="1422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14" name="Rectangle 1788"/>
            <p:cNvSpPr>
              <a:spLocks noChangeArrowheads="1"/>
            </p:cNvSpPr>
            <p:nvPr/>
          </p:nvSpPr>
          <p:spPr bwMode="auto">
            <a:xfrm>
              <a:off x="3995" y="1422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15" name="Line 1789"/>
            <p:cNvSpPr>
              <a:spLocks noChangeShapeType="1"/>
            </p:cNvSpPr>
            <p:nvPr/>
          </p:nvSpPr>
          <p:spPr bwMode="auto">
            <a:xfrm>
              <a:off x="3995" y="1426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16" name="Rectangle 1790"/>
            <p:cNvSpPr>
              <a:spLocks noChangeArrowheads="1"/>
            </p:cNvSpPr>
            <p:nvPr/>
          </p:nvSpPr>
          <p:spPr bwMode="auto">
            <a:xfrm>
              <a:off x="3995" y="1426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17" name="Line 1791"/>
            <p:cNvSpPr>
              <a:spLocks noChangeShapeType="1"/>
            </p:cNvSpPr>
            <p:nvPr/>
          </p:nvSpPr>
          <p:spPr bwMode="auto">
            <a:xfrm>
              <a:off x="4272" y="1412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18" name="Rectangle 1792"/>
            <p:cNvSpPr>
              <a:spLocks noChangeArrowheads="1"/>
            </p:cNvSpPr>
            <p:nvPr/>
          </p:nvSpPr>
          <p:spPr bwMode="auto">
            <a:xfrm>
              <a:off x="4272" y="1412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19" name="Line 1793"/>
            <p:cNvSpPr>
              <a:spLocks noChangeShapeType="1"/>
            </p:cNvSpPr>
            <p:nvPr/>
          </p:nvSpPr>
          <p:spPr bwMode="auto">
            <a:xfrm>
              <a:off x="4272" y="1415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20" name="Rectangle 1794"/>
            <p:cNvSpPr>
              <a:spLocks noChangeArrowheads="1"/>
            </p:cNvSpPr>
            <p:nvPr/>
          </p:nvSpPr>
          <p:spPr bwMode="auto">
            <a:xfrm>
              <a:off x="4272" y="1415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21" name="Line 1795"/>
            <p:cNvSpPr>
              <a:spLocks noChangeShapeType="1"/>
            </p:cNvSpPr>
            <p:nvPr/>
          </p:nvSpPr>
          <p:spPr bwMode="auto">
            <a:xfrm>
              <a:off x="4272" y="1419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22" name="Rectangle 1796"/>
            <p:cNvSpPr>
              <a:spLocks noChangeArrowheads="1"/>
            </p:cNvSpPr>
            <p:nvPr/>
          </p:nvSpPr>
          <p:spPr bwMode="auto">
            <a:xfrm>
              <a:off x="4272" y="1419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23" name="Line 1797"/>
            <p:cNvSpPr>
              <a:spLocks noChangeShapeType="1"/>
            </p:cNvSpPr>
            <p:nvPr/>
          </p:nvSpPr>
          <p:spPr bwMode="auto">
            <a:xfrm>
              <a:off x="4272" y="1422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24" name="Rectangle 1798"/>
            <p:cNvSpPr>
              <a:spLocks noChangeArrowheads="1"/>
            </p:cNvSpPr>
            <p:nvPr/>
          </p:nvSpPr>
          <p:spPr bwMode="auto">
            <a:xfrm>
              <a:off x="4272" y="1422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25" name="Line 1799"/>
            <p:cNvSpPr>
              <a:spLocks noChangeShapeType="1"/>
            </p:cNvSpPr>
            <p:nvPr/>
          </p:nvSpPr>
          <p:spPr bwMode="auto">
            <a:xfrm>
              <a:off x="4272" y="1426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26" name="Rectangle 1800"/>
            <p:cNvSpPr>
              <a:spLocks noChangeArrowheads="1"/>
            </p:cNvSpPr>
            <p:nvPr/>
          </p:nvSpPr>
          <p:spPr bwMode="auto">
            <a:xfrm>
              <a:off x="4272" y="1426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27" name="Line 1801"/>
            <p:cNvSpPr>
              <a:spLocks noChangeShapeType="1"/>
            </p:cNvSpPr>
            <p:nvPr/>
          </p:nvSpPr>
          <p:spPr bwMode="auto">
            <a:xfrm>
              <a:off x="4463" y="1412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28" name="Rectangle 1802"/>
            <p:cNvSpPr>
              <a:spLocks noChangeArrowheads="1"/>
            </p:cNvSpPr>
            <p:nvPr/>
          </p:nvSpPr>
          <p:spPr bwMode="auto">
            <a:xfrm>
              <a:off x="4463" y="1412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29" name="Line 1803"/>
            <p:cNvSpPr>
              <a:spLocks noChangeShapeType="1"/>
            </p:cNvSpPr>
            <p:nvPr/>
          </p:nvSpPr>
          <p:spPr bwMode="auto">
            <a:xfrm>
              <a:off x="4463" y="1415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30" name="Rectangle 1804"/>
            <p:cNvSpPr>
              <a:spLocks noChangeArrowheads="1"/>
            </p:cNvSpPr>
            <p:nvPr/>
          </p:nvSpPr>
          <p:spPr bwMode="auto">
            <a:xfrm>
              <a:off x="4463" y="1415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31" name="Line 1805"/>
            <p:cNvSpPr>
              <a:spLocks noChangeShapeType="1"/>
            </p:cNvSpPr>
            <p:nvPr/>
          </p:nvSpPr>
          <p:spPr bwMode="auto">
            <a:xfrm>
              <a:off x="4463" y="1419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32" name="Rectangle 1806"/>
            <p:cNvSpPr>
              <a:spLocks noChangeArrowheads="1"/>
            </p:cNvSpPr>
            <p:nvPr/>
          </p:nvSpPr>
          <p:spPr bwMode="auto">
            <a:xfrm>
              <a:off x="4463" y="1419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33" name="Line 1807"/>
            <p:cNvSpPr>
              <a:spLocks noChangeShapeType="1"/>
            </p:cNvSpPr>
            <p:nvPr/>
          </p:nvSpPr>
          <p:spPr bwMode="auto">
            <a:xfrm>
              <a:off x="4463" y="1422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34" name="Rectangle 1808"/>
            <p:cNvSpPr>
              <a:spLocks noChangeArrowheads="1"/>
            </p:cNvSpPr>
            <p:nvPr/>
          </p:nvSpPr>
          <p:spPr bwMode="auto">
            <a:xfrm>
              <a:off x="4463" y="1422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35" name="Line 1809"/>
            <p:cNvSpPr>
              <a:spLocks noChangeShapeType="1"/>
            </p:cNvSpPr>
            <p:nvPr/>
          </p:nvSpPr>
          <p:spPr bwMode="auto">
            <a:xfrm>
              <a:off x="4463" y="1426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36" name="Rectangle 1810"/>
            <p:cNvSpPr>
              <a:spLocks noChangeArrowheads="1"/>
            </p:cNvSpPr>
            <p:nvPr/>
          </p:nvSpPr>
          <p:spPr bwMode="auto">
            <a:xfrm>
              <a:off x="4463" y="1426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37" name="Line 1811"/>
            <p:cNvSpPr>
              <a:spLocks noChangeShapeType="1"/>
            </p:cNvSpPr>
            <p:nvPr/>
          </p:nvSpPr>
          <p:spPr bwMode="auto">
            <a:xfrm>
              <a:off x="4740" y="1412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38" name="Rectangle 1812"/>
            <p:cNvSpPr>
              <a:spLocks noChangeArrowheads="1"/>
            </p:cNvSpPr>
            <p:nvPr/>
          </p:nvSpPr>
          <p:spPr bwMode="auto">
            <a:xfrm>
              <a:off x="4740" y="1412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39" name="Line 1813"/>
            <p:cNvSpPr>
              <a:spLocks noChangeShapeType="1"/>
            </p:cNvSpPr>
            <p:nvPr/>
          </p:nvSpPr>
          <p:spPr bwMode="auto">
            <a:xfrm>
              <a:off x="4740" y="1415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40" name="Rectangle 1814"/>
            <p:cNvSpPr>
              <a:spLocks noChangeArrowheads="1"/>
            </p:cNvSpPr>
            <p:nvPr/>
          </p:nvSpPr>
          <p:spPr bwMode="auto">
            <a:xfrm>
              <a:off x="4740" y="1415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41" name="Line 1815"/>
            <p:cNvSpPr>
              <a:spLocks noChangeShapeType="1"/>
            </p:cNvSpPr>
            <p:nvPr/>
          </p:nvSpPr>
          <p:spPr bwMode="auto">
            <a:xfrm>
              <a:off x="4740" y="1419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42" name="Rectangle 1816"/>
            <p:cNvSpPr>
              <a:spLocks noChangeArrowheads="1"/>
            </p:cNvSpPr>
            <p:nvPr/>
          </p:nvSpPr>
          <p:spPr bwMode="auto">
            <a:xfrm>
              <a:off x="4740" y="1419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43" name="Line 1817"/>
            <p:cNvSpPr>
              <a:spLocks noChangeShapeType="1"/>
            </p:cNvSpPr>
            <p:nvPr/>
          </p:nvSpPr>
          <p:spPr bwMode="auto">
            <a:xfrm>
              <a:off x="4740" y="1422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44" name="Rectangle 1818"/>
            <p:cNvSpPr>
              <a:spLocks noChangeArrowheads="1"/>
            </p:cNvSpPr>
            <p:nvPr/>
          </p:nvSpPr>
          <p:spPr bwMode="auto">
            <a:xfrm>
              <a:off x="4740" y="1422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45" name="Line 1819"/>
            <p:cNvSpPr>
              <a:spLocks noChangeShapeType="1"/>
            </p:cNvSpPr>
            <p:nvPr/>
          </p:nvSpPr>
          <p:spPr bwMode="auto">
            <a:xfrm>
              <a:off x="4740" y="1426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46" name="Rectangle 1820"/>
            <p:cNvSpPr>
              <a:spLocks noChangeArrowheads="1"/>
            </p:cNvSpPr>
            <p:nvPr/>
          </p:nvSpPr>
          <p:spPr bwMode="auto">
            <a:xfrm>
              <a:off x="4740" y="1426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47" name="Line 1821"/>
            <p:cNvSpPr>
              <a:spLocks noChangeShapeType="1"/>
            </p:cNvSpPr>
            <p:nvPr/>
          </p:nvSpPr>
          <p:spPr bwMode="auto">
            <a:xfrm>
              <a:off x="4931" y="1412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48" name="Rectangle 1822"/>
            <p:cNvSpPr>
              <a:spLocks noChangeArrowheads="1"/>
            </p:cNvSpPr>
            <p:nvPr/>
          </p:nvSpPr>
          <p:spPr bwMode="auto">
            <a:xfrm>
              <a:off x="4931" y="1412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49" name="Line 1823"/>
            <p:cNvSpPr>
              <a:spLocks noChangeShapeType="1"/>
            </p:cNvSpPr>
            <p:nvPr/>
          </p:nvSpPr>
          <p:spPr bwMode="auto">
            <a:xfrm>
              <a:off x="4931" y="1415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50" name="Rectangle 1824"/>
            <p:cNvSpPr>
              <a:spLocks noChangeArrowheads="1"/>
            </p:cNvSpPr>
            <p:nvPr/>
          </p:nvSpPr>
          <p:spPr bwMode="auto">
            <a:xfrm>
              <a:off x="4931" y="1415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51" name="Line 1825"/>
            <p:cNvSpPr>
              <a:spLocks noChangeShapeType="1"/>
            </p:cNvSpPr>
            <p:nvPr/>
          </p:nvSpPr>
          <p:spPr bwMode="auto">
            <a:xfrm>
              <a:off x="4931" y="1419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52" name="Rectangle 1826"/>
            <p:cNvSpPr>
              <a:spLocks noChangeArrowheads="1"/>
            </p:cNvSpPr>
            <p:nvPr/>
          </p:nvSpPr>
          <p:spPr bwMode="auto">
            <a:xfrm>
              <a:off x="4931" y="1419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53" name="Line 1827"/>
            <p:cNvSpPr>
              <a:spLocks noChangeShapeType="1"/>
            </p:cNvSpPr>
            <p:nvPr/>
          </p:nvSpPr>
          <p:spPr bwMode="auto">
            <a:xfrm>
              <a:off x="4931" y="1422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54" name="Rectangle 1828"/>
            <p:cNvSpPr>
              <a:spLocks noChangeArrowheads="1"/>
            </p:cNvSpPr>
            <p:nvPr/>
          </p:nvSpPr>
          <p:spPr bwMode="auto">
            <a:xfrm>
              <a:off x="4931" y="1422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55" name="Line 1829"/>
            <p:cNvSpPr>
              <a:spLocks noChangeShapeType="1"/>
            </p:cNvSpPr>
            <p:nvPr/>
          </p:nvSpPr>
          <p:spPr bwMode="auto">
            <a:xfrm>
              <a:off x="4931" y="1426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656" name="Rectangle 1830"/>
            <p:cNvSpPr>
              <a:spLocks noChangeArrowheads="1"/>
            </p:cNvSpPr>
            <p:nvPr/>
          </p:nvSpPr>
          <p:spPr bwMode="auto">
            <a:xfrm>
              <a:off x="4931" y="1426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7353" name="Group 2032"/>
          <p:cNvGrpSpPr>
            <a:grpSpLocks/>
          </p:cNvGrpSpPr>
          <p:nvPr/>
        </p:nvGrpSpPr>
        <p:grpSpPr bwMode="auto">
          <a:xfrm>
            <a:off x="836613" y="2828925"/>
            <a:ext cx="7019925" cy="28575"/>
            <a:chOff x="527" y="1497"/>
            <a:chExt cx="4422" cy="18"/>
          </a:xfrm>
        </p:grpSpPr>
        <p:sp>
          <p:nvSpPr>
            <p:cNvPr id="62257" name="Line 1832"/>
            <p:cNvSpPr>
              <a:spLocks noChangeShapeType="1"/>
            </p:cNvSpPr>
            <p:nvPr/>
          </p:nvSpPr>
          <p:spPr bwMode="auto">
            <a:xfrm>
              <a:off x="527" y="1497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58" name="Rectangle 1833"/>
            <p:cNvSpPr>
              <a:spLocks noChangeArrowheads="1"/>
            </p:cNvSpPr>
            <p:nvPr/>
          </p:nvSpPr>
          <p:spPr bwMode="auto">
            <a:xfrm>
              <a:off x="527" y="1497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59" name="Line 1834"/>
            <p:cNvSpPr>
              <a:spLocks noChangeShapeType="1"/>
            </p:cNvSpPr>
            <p:nvPr/>
          </p:nvSpPr>
          <p:spPr bwMode="auto">
            <a:xfrm>
              <a:off x="527" y="1500"/>
              <a:ext cx="15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60" name="Rectangle 1835"/>
            <p:cNvSpPr>
              <a:spLocks noChangeArrowheads="1"/>
            </p:cNvSpPr>
            <p:nvPr/>
          </p:nvSpPr>
          <p:spPr bwMode="auto">
            <a:xfrm>
              <a:off x="527" y="1500"/>
              <a:ext cx="15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61" name="Line 1836"/>
            <p:cNvSpPr>
              <a:spLocks noChangeShapeType="1"/>
            </p:cNvSpPr>
            <p:nvPr/>
          </p:nvSpPr>
          <p:spPr bwMode="auto">
            <a:xfrm>
              <a:off x="527" y="1504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62" name="Rectangle 1837"/>
            <p:cNvSpPr>
              <a:spLocks noChangeArrowheads="1"/>
            </p:cNvSpPr>
            <p:nvPr/>
          </p:nvSpPr>
          <p:spPr bwMode="auto">
            <a:xfrm>
              <a:off x="527" y="1504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63" name="Line 1838"/>
            <p:cNvSpPr>
              <a:spLocks noChangeShapeType="1"/>
            </p:cNvSpPr>
            <p:nvPr/>
          </p:nvSpPr>
          <p:spPr bwMode="auto">
            <a:xfrm>
              <a:off x="527" y="1508"/>
              <a:ext cx="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64" name="Rectangle 1839"/>
            <p:cNvSpPr>
              <a:spLocks noChangeArrowheads="1"/>
            </p:cNvSpPr>
            <p:nvPr/>
          </p:nvSpPr>
          <p:spPr bwMode="auto">
            <a:xfrm>
              <a:off x="527" y="1508"/>
              <a:ext cx="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65" name="Line 1840"/>
            <p:cNvSpPr>
              <a:spLocks noChangeShapeType="1"/>
            </p:cNvSpPr>
            <p:nvPr/>
          </p:nvSpPr>
          <p:spPr bwMode="auto">
            <a:xfrm>
              <a:off x="527" y="1511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66" name="Rectangle 1841"/>
            <p:cNvSpPr>
              <a:spLocks noChangeArrowheads="1"/>
            </p:cNvSpPr>
            <p:nvPr/>
          </p:nvSpPr>
          <p:spPr bwMode="auto">
            <a:xfrm>
              <a:off x="527" y="1511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67" name="Line 1842"/>
            <p:cNvSpPr>
              <a:spLocks noChangeShapeType="1"/>
            </p:cNvSpPr>
            <p:nvPr/>
          </p:nvSpPr>
          <p:spPr bwMode="auto">
            <a:xfrm>
              <a:off x="719" y="1497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68" name="Rectangle 1843"/>
            <p:cNvSpPr>
              <a:spLocks noChangeArrowheads="1"/>
            </p:cNvSpPr>
            <p:nvPr/>
          </p:nvSpPr>
          <p:spPr bwMode="auto">
            <a:xfrm>
              <a:off x="719" y="1497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69" name="Line 1844"/>
            <p:cNvSpPr>
              <a:spLocks noChangeShapeType="1"/>
            </p:cNvSpPr>
            <p:nvPr/>
          </p:nvSpPr>
          <p:spPr bwMode="auto">
            <a:xfrm>
              <a:off x="719" y="1500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70" name="Rectangle 1845"/>
            <p:cNvSpPr>
              <a:spLocks noChangeArrowheads="1"/>
            </p:cNvSpPr>
            <p:nvPr/>
          </p:nvSpPr>
          <p:spPr bwMode="auto">
            <a:xfrm>
              <a:off x="719" y="1500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71" name="Line 1846"/>
            <p:cNvSpPr>
              <a:spLocks noChangeShapeType="1"/>
            </p:cNvSpPr>
            <p:nvPr/>
          </p:nvSpPr>
          <p:spPr bwMode="auto">
            <a:xfrm>
              <a:off x="719" y="1504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72" name="Rectangle 1847"/>
            <p:cNvSpPr>
              <a:spLocks noChangeArrowheads="1"/>
            </p:cNvSpPr>
            <p:nvPr/>
          </p:nvSpPr>
          <p:spPr bwMode="auto">
            <a:xfrm>
              <a:off x="719" y="1504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73" name="Line 1848"/>
            <p:cNvSpPr>
              <a:spLocks noChangeShapeType="1"/>
            </p:cNvSpPr>
            <p:nvPr/>
          </p:nvSpPr>
          <p:spPr bwMode="auto">
            <a:xfrm>
              <a:off x="719" y="150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74" name="Rectangle 1849"/>
            <p:cNvSpPr>
              <a:spLocks noChangeArrowheads="1"/>
            </p:cNvSpPr>
            <p:nvPr/>
          </p:nvSpPr>
          <p:spPr bwMode="auto">
            <a:xfrm>
              <a:off x="719" y="1508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75" name="Line 1850"/>
            <p:cNvSpPr>
              <a:spLocks noChangeShapeType="1"/>
            </p:cNvSpPr>
            <p:nvPr/>
          </p:nvSpPr>
          <p:spPr bwMode="auto">
            <a:xfrm>
              <a:off x="719" y="1511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76" name="Rectangle 1851"/>
            <p:cNvSpPr>
              <a:spLocks noChangeArrowheads="1"/>
            </p:cNvSpPr>
            <p:nvPr/>
          </p:nvSpPr>
          <p:spPr bwMode="auto">
            <a:xfrm>
              <a:off x="719" y="1511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77" name="Line 1852"/>
            <p:cNvSpPr>
              <a:spLocks noChangeShapeType="1"/>
            </p:cNvSpPr>
            <p:nvPr/>
          </p:nvSpPr>
          <p:spPr bwMode="auto">
            <a:xfrm>
              <a:off x="995" y="1497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78" name="Rectangle 1853"/>
            <p:cNvSpPr>
              <a:spLocks noChangeArrowheads="1"/>
            </p:cNvSpPr>
            <p:nvPr/>
          </p:nvSpPr>
          <p:spPr bwMode="auto">
            <a:xfrm>
              <a:off x="995" y="1497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79" name="Line 1854"/>
            <p:cNvSpPr>
              <a:spLocks noChangeShapeType="1"/>
            </p:cNvSpPr>
            <p:nvPr/>
          </p:nvSpPr>
          <p:spPr bwMode="auto">
            <a:xfrm>
              <a:off x="995" y="1500"/>
              <a:ext cx="15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80" name="Rectangle 1855"/>
            <p:cNvSpPr>
              <a:spLocks noChangeArrowheads="1"/>
            </p:cNvSpPr>
            <p:nvPr/>
          </p:nvSpPr>
          <p:spPr bwMode="auto">
            <a:xfrm>
              <a:off x="995" y="1500"/>
              <a:ext cx="15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81" name="Line 1856"/>
            <p:cNvSpPr>
              <a:spLocks noChangeShapeType="1"/>
            </p:cNvSpPr>
            <p:nvPr/>
          </p:nvSpPr>
          <p:spPr bwMode="auto">
            <a:xfrm>
              <a:off x="995" y="1504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82" name="Rectangle 1857"/>
            <p:cNvSpPr>
              <a:spLocks noChangeArrowheads="1"/>
            </p:cNvSpPr>
            <p:nvPr/>
          </p:nvSpPr>
          <p:spPr bwMode="auto">
            <a:xfrm>
              <a:off x="995" y="1504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83" name="Line 1858"/>
            <p:cNvSpPr>
              <a:spLocks noChangeShapeType="1"/>
            </p:cNvSpPr>
            <p:nvPr/>
          </p:nvSpPr>
          <p:spPr bwMode="auto">
            <a:xfrm>
              <a:off x="995" y="1508"/>
              <a:ext cx="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84" name="Rectangle 1859"/>
            <p:cNvSpPr>
              <a:spLocks noChangeArrowheads="1"/>
            </p:cNvSpPr>
            <p:nvPr/>
          </p:nvSpPr>
          <p:spPr bwMode="auto">
            <a:xfrm>
              <a:off x="995" y="1508"/>
              <a:ext cx="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85" name="Line 1860"/>
            <p:cNvSpPr>
              <a:spLocks noChangeShapeType="1"/>
            </p:cNvSpPr>
            <p:nvPr/>
          </p:nvSpPr>
          <p:spPr bwMode="auto">
            <a:xfrm>
              <a:off x="995" y="1511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86" name="Rectangle 1861"/>
            <p:cNvSpPr>
              <a:spLocks noChangeArrowheads="1"/>
            </p:cNvSpPr>
            <p:nvPr/>
          </p:nvSpPr>
          <p:spPr bwMode="auto">
            <a:xfrm>
              <a:off x="995" y="1511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87" name="Line 1862"/>
            <p:cNvSpPr>
              <a:spLocks noChangeShapeType="1"/>
            </p:cNvSpPr>
            <p:nvPr/>
          </p:nvSpPr>
          <p:spPr bwMode="auto">
            <a:xfrm>
              <a:off x="1187" y="1497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88" name="Rectangle 1863"/>
            <p:cNvSpPr>
              <a:spLocks noChangeArrowheads="1"/>
            </p:cNvSpPr>
            <p:nvPr/>
          </p:nvSpPr>
          <p:spPr bwMode="auto">
            <a:xfrm>
              <a:off x="1187" y="1497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89" name="Line 1864"/>
            <p:cNvSpPr>
              <a:spLocks noChangeShapeType="1"/>
            </p:cNvSpPr>
            <p:nvPr/>
          </p:nvSpPr>
          <p:spPr bwMode="auto">
            <a:xfrm>
              <a:off x="1187" y="1500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90" name="Rectangle 1865"/>
            <p:cNvSpPr>
              <a:spLocks noChangeArrowheads="1"/>
            </p:cNvSpPr>
            <p:nvPr/>
          </p:nvSpPr>
          <p:spPr bwMode="auto">
            <a:xfrm>
              <a:off x="1187" y="1500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91" name="Line 1866"/>
            <p:cNvSpPr>
              <a:spLocks noChangeShapeType="1"/>
            </p:cNvSpPr>
            <p:nvPr/>
          </p:nvSpPr>
          <p:spPr bwMode="auto">
            <a:xfrm>
              <a:off x="1187" y="1504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92" name="Rectangle 1867"/>
            <p:cNvSpPr>
              <a:spLocks noChangeArrowheads="1"/>
            </p:cNvSpPr>
            <p:nvPr/>
          </p:nvSpPr>
          <p:spPr bwMode="auto">
            <a:xfrm>
              <a:off x="1187" y="1504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93" name="Line 1868"/>
            <p:cNvSpPr>
              <a:spLocks noChangeShapeType="1"/>
            </p:cNvSpPr>
            <p:nvPr/>
          </p:nvSpPr>
          <p:spPr bwMode="auto">
            <a:xfrm>
              <a:off x="1187" y="150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94" name="Rectangle 1869"/>
            <p:cNvSpPr>
              <a:spLocks noChangeArrowheads="1"/>
            </p:cNvSpPr>
            <p:nvPr/>
          </p:nvSpPr>
          <p:spPr bwMode="auto">
            <a:xfrm>
              <a:off x="1187" y="1508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95" name="Line 1870"/>
            <p:cNvSpPr>
              <a:spLocks noChangeShapeType="1"/>
            </p:cNvSpPr>
            <p:nvPr/>
          </p:nvSpPr>
          <p:spPr bwMode="auto">
            <a:xfrm>
              <a:off x="1187" y="1511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96" name="Rectangle 1871"/>
            <p:cNvSpPr>
              <a:spLocks noChangeArrowheads="1"/>
            </p:cNvSpPr>
            <p:nvPr/>
          </p:nvSpPr>
          <p:spPr bwMode="auto">
            <a:xfrm>
              <a:off x="1187" y="1511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97" name="Line 1872"/>
            <p:cNvSpPr>
              <a:spLocks noChangeShapeType="1"/>
            </p:cNvSpPr>
            <p:nvPr/>
          </p:nvSpPr>
          <p:spPr bwMode="auto">
            <a:xfrm>
              <a:off x="1464" y="1497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98" name="Rectangle 1873"/>
            <p:cNvSpPr>
              <a:spLocks noChangeArrowheads="1"/>
            </p:cNvSpPr>
            <p:nvPr/>
          </p:nvSpPr>
          <p:spPr bwMode="auto">
            <a:xfrm>
              <a:off x="1464" y="1497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99" name="Line 1874"/>
            <p:cNvSpPr>
              <a:spLocks noChangeShapeType="1"/>
            </p:cNvSpPr>
            <p:nvPr/>
          </p:nvSpPr>
          <p:spPr bwMode="auto">
            <a:xfrm>
              <a:off x="1464" y="1500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00" name="Rectangle 1875"/>
            <p:cNvSpPr>
              <a:spLocks noChangeArrowheads="1"/>
            </p:cNvSpPr>
            <p:nvPr/>
          </p:nvSpPr>
          <p:spPr bwMode="auto">
            <a:xfrm>
              <a:off x="1464" y="1500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01" name="Line 1876"/>
            <p:cNvSpPr>
              <a:spLocks noChangeShapeType="1"/>
            </p:cNvSpPr>
            <p:nvPr/>
          </p:nvSpPr>
          <p:spPr bwMode="auto">
            <a:xfrm>
              <a:off x="1464" y="1504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02" name="Rectangle 1877"/>
            <p:cNvSpPr>
              <a:spLocks noChangeArrowheads="1"/>
            </p:cNvSpPr>
            <p:nvPr/>
          </p:nvSpPr>
          <p:spPr bwMode="auto">
            <a:xfrm>
              <a:off x="1464" y="1504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03" name="Line 1878"/>
            <p:cNvSpPr>
              <a:spLocks noChangeShapeType="1"/>
            </p:cNvSpPr>
            <p:nvPr/>
          </p:nvSpPr>
          <p:spPr bwMode="auto">
            <a:xfrm>
              <a:off x="1464" y="150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04" name="Rectangle 1879"/>
            <p:cNvSpPr>
              <a:spLocks noChangeArrowheads="1"/>
            </p:cNvSpPr>
            <p:nvPr/>
          </p:nvSpPr>
          <p:spPr bwMode="auto">
            <a:xfrm>
              <a:off x="1464" y="1508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05" name="Line 1880"/>
            <p:cNvSpPr>
              <a:spLocks noChangeShapeType="1"/>
            </p:cNvSpPr>
            <p:nvPr/>
          </p:nvSpPr>
          <p:spPr bwMode="auto">
            <a:xfrm>
              <a:off x="1464" y="1511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06" name="Rectangle 1881"/>
            <p:cNvSpPr>
              <a:spLocks noChangeArrowheads="1"/>
            </p:cNvSpPr>
            <p:nvPr/>
          </p:nvSpPr>
          <p:spPr bwMode="auto">
            <a:xfrm>
              <a:off x="1464" y="1511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07" name="Line 1882"/>
            <p:cNvSpPr>
              <a:spLocks noChangeShapeType="1"/>
            </p:cNvSpPr>
            <p:nvPr/>
          </p:nvSpPr>
          <p:spPr bwMode="auto">
            <a:xfrm>
              <a:off x="1655" y="1497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08" name="Rectangle 1883"/>
            <p:cNvSpPr>
              <a:spLocks noChangeArrowheads="1"/>
            </p:cNvSpPr>
            <p:nvPr/>
          </p:nvSpPr>
          <p:spPr bwMode="auto">
            <a:xfrm>
              <a:off x="1655" y="1497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09" name="Line 1884"/>
            <p:cNvSpPr>
              <a:spLocks noChangeShapeType="1"/>
            </p:cNvSpPr>
            <p:nvPr/>
          </p:nvSpPr>
          <p:spPr bwMode="auto">
            <a:xfrm>
              <a:off x="1655" y="1500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10" name="Rectangle 1885"/>
            <p:cNvSpPr>
              <a:spLocks noChangeArrowheads="1"/>
            </p:cNvSpPr>
            <p:nvPr/>
          </p:nvSpPr>
          <p:spPr bwMode="auto">
            <a:xfrm>
              <a:off x="1655" y="1500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11" name="Line 1886"/>
            <p:cNvSpPr>
              <a:spLocks noChangeShapeType="1"/>
            </p:cNvSpPr>
            <p:nvPr/>
          </p:nvSpPr>
          <p:spPr bwMode="auto">
            <a:xfrm>
              <a:off x="1655" y="1504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12" name="Rectangle 1887"/>
            <p:cNvSpPr>
              <a:spLocks noChangeArrowheads="1"/>
            </p:cNvSpPr>
            <p:nvPr/>
          </p:nvSpPr>
          <p:spPr bwMode="auto">
            <a:xfrm>
              <a:off x="1655" y="1504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13" name="Line 1888"/>
            <p:cNvSpPr>
              <a:spLocks noChangeShapeType="1"/>
            </p:cNvSpPr>
            <p:nvPr/>
          </p:nvSpPr>
          <p:spPr bwMode="auto">
            <a:xfrm>
              <a:off x="1655" y="150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14" name="Rectangle 1889"/>
            <p:cNvSpPr>
              <a:spLocks noChangeArrowheads="1"/>
            </p:cNvSpPr>
            <p:nvPr/>
          </p:nvSpPr>
          <p:spPr bwMode="auto">
            <a:xfrm>
              <a:off x="1655" y="1508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15" name="Line 1890"/>
            <p:cNvSpPr>
              <a:spLocks noChangeShapeType="1"/>
            </p:cNvSpPr>
            <p:nvPr/>
          </p:nvSpPr>
          <p:spPr bwMode="auto">
            <a:xfrm>
              <a:off x="1655" y="1511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16" name="Rectangle 1891"/>
            <p:cNvSpPr>
              <a:spLocks noChangeArrowheads="1"/>
            </p:cNvSpPr>
            <p:nvPr/>
          </p:nvSpPr>
          <p:spPr bwMode="auto">
            <a:xfrm>
              <a:off x="1655" y="1511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17" name="Line 1892"/>
            <p:cNvSpPr>
              <a:spLocks noChangeShapeType="1"/>
            </p:cNvSpPr>
            <p:nvPr/>
          </p:nvSpPr>
          <p:spPr bwMode="auto">
            <a:xfrm>
              <a:off x="1932" y="1497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18" name="Rectangle 1893"/>
            <p:cNvSpPr>
              <a:spLocks noChangeArrowheads="1"/>
            </p:cNvSpPr>
            <p:nvPr/>
          </p:nvSpPr>
          <p:spPr bwMode="auto">
            <a:xfrm>
              <a:off x="1932" y="1497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19" name="Line 1894"/>
            <p:cNvSpPr>
              <a:spLocks noChangeShapeType="1"/>
            </p:cNvSpPr>
            <p:nvPr/>
          </p:nvSpPr>
          <p:spPr bwMode="auto">
            <a:xfrm>
              <a:off x="1932" y="1500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20" name="Rectangle 1895"/>
            <p:cNvSpPr>
              <a:spLocks noChangeArrowheads="1"/>
            </p:cNvSpPr>
            <p:nvPr/>
          </p:nvSpPr>
          <p:spPr bwMode="auto">
            <a:xfrm>
              <a:off x="1932" y="1500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21" name="Line 1896"/>
            <p:cNvSpPr>
              <a:spLocks noChangeShapeType="1"/>
            </p:cNvSpPr>
            <p:nvPr/>
          </p:nvSpPr>
          <p:spPr bwMode="auto">
            <a:xfrm>
              <a:off x="1932" y="1504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22" name="Rectangle 1897"/>
            <p:cNvSpPr>
              <a:spLocks noChangeArrowheads="1"/>
            </p:cNvSpPr>
            <p:nvPr/>
          </p:nvSpPr>
          <p:spPr bwMode="auto">
            <a:xfrm>
              <a:off x="1932" y="1504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23" name="Line 1898"/>
            <p:cNvSpPr>
              <a:spLocks noChangeShapeType="1"/>
            </p:cNvSpPr>
            <p:nvPr/>
          </p:nvSpPr>
          <p:spPr bwMode="auto">
            <a:xfrm>
              <a:off x="1932" y="150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24" name="Rectangle 1899"/>
            <p:cNvSpPr>
              <a:spLocks noChangeArrowheads="1"/>
            </p:cNvSpPr>
            <p:nvPr/>
          </p:nvSpPr>
          <p:spPr bwMode="auto">
            <a:xfrm>
              <a:off x="1932" y="1508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25" name="Line 1900"/>
            <p:cNvSpPr>
              <a:spLocks noChangeShapeType="1"/>
            </p:cNvSpPr>
            <p:nvPr/>
          </p:nvSpPr>
          <p:spPr bwMode="auto">
            <a:xfrm>
              <a:off x="1932" y="1511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26" name="Rectangle 1901"/>
            <p:cNvSpPr>
              <a:spLocks noChangeArrowheads="1"/>
            </p:cNvSpPr>
            <p:nvPr/>
          </p:nvSpPr>
          <p:spPr bwMode="auto">
            <a:xfrm>
              <a:off x="1932" y="1511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27" name="Line 1902"/>
            <p:cNvSpPr>
              <a:spLocks noChangeShapeType="1"/>
            </p:cNvSpPr>
            <p:nvPr/>
          </p:nvSpPr>
          <p:spPr bwMode="auto">
            <a:xfrm>
              <a:off x="2123" y="1497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28" name="Rectangle 1903"/>
            <p:cNvSpPr>
              <a:spLocks noChangeArrowheads="1"/>
            </p:cNvSpPr>
            <p:nvPr/>
          </p:nvSpPr>
          <p:spPr bwMode="auto">
            <a:xfrm>
              <a:off x="2123" y="1497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29" name="Line 1904"/>
            <p:cNvSpPr>
              <a:spLocks noChangeShapeType="1"/>
            </p:cNvSpPr>
            <p:nvPr/>
          </p:nvSpPr>
          <p:spPr bwMode="auto">
            <a:xfrm>
              <a:off x="2123" y="1500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30" name="Rectangle 1905"/>
            <p:cNvSpPr>
              <a:spLocks noChangeArrowheads="1"/>
            </p:cNvSpPr>
            <p:nvPr/>
          </p:nvSpPr>
          <p:spPr bwMode="auto">
            <a:xfrm>
              <a:off x="2123" y="1500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31" name="Line 1906"/>
            <p:cNvSpPr>
              <a:spLocks noChangeShapeType="1"/>
            </p:cNvSpPr>
            <p:nvPr/>
          </p:nvSpPr>
          <p:spPr bwMode="auto">
            <a:xfrm>
              <a:off x="2123" y="1504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32" name="Rectangle 1907"/>
            <p:cNvSpPr>
              <a:spLocks noChangeArrowheads="1"/>
            </p:cNvSpPr>
            <p:nvPr/>
          </p:nvSpPr>
          <p:spPr bwMode="auto">
            <a:xfrm>
              <a:off x="2123" y="1504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33" name="Line 1908"/>
            <p:cNvSpPr>
              <a:spLocks noChangeShapeType="1"/>
            </p:cNvSpPr>
            <p:nvPr/>
          </p:nvSpPr>
          <p:spPr bwMode="auto">
            <a:xfrm>
              <a:off x="2123" y="150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34" name="Rectangle 1909"/>
            <p:cNvSpPr>
              <a:spLocks noChangeArrowheads="1"/>
            </p:cNvSpPr>
            <p:nvPr/>
          </p:nvSpPr>
          <p:spPr bwMode="auto">
            <a:xfrm>
              <a:off x="2123" y="1508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35" name="Line 1910"/>
            <p:cNvSpPr>
              <a:spLocks noChangeShapeType="1"/>
            </p:cNvSpPr>
            <p:nvPr/>
          </p:nvSpPr>
          <p:spPr bwMode="auto">
            <a:xfrm>
              <a:off x="2123" y="1511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36" name="Rectangle 1911"/>
            <p:cNvSpPr>
              <a:spLocks noChangeArrowheads="1"/>
            </p:cNvSpPr>
            <p:nvPr/>
          </p:nvSpPr>
          <p:spPr bwMode="auto">
            <a:xfrm>
              <a:off x="2123" y="1511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37" name="Line 1912"/>
            <p:cNvSpPr>
              <a:spLocks noChangeShapeType="1"/>
            </p:cNvSpPr>
            <p:nvPr/>
          </p:nvSpPr>
          <p:spPr bwMode="auto">
            <a:xfrm>
              <a:off x="2400" y="1497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38" name="Rectangle 1913"/>
            <p:cNvSpPr>
              <a:spLocks noChangeArrowheads="1"/>
            </p:cNvSpPr>
            <p:nvPr/>
          </p:nvSpPr>
          <p:spPr bwMode="auto">
            <a:xfrm>
              <a:off x="2400" y="1497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39" name="Line 1914"/>
            <p:cNvSpPr>
              <a:spLocks noChangeShapeType="1"/>
            </p:cNvSpPr>
            <p:nvPr/>
          </p:nvSpPr>
          <p:spPr bwMode="auto">
            <a:xfrm>
              <a:off x="2400" y="1500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40" name="Rectangle 1915"/>
            <p:cNvSpPr>
              <a:spLocks noChangeArrowheads="1"/>
            </p:cNvSpPr>
            <p:nvPr/>
          </p:nvSpPr>
          <p:spPr bwMode="auto">
            <a:xfrm>
              <a:off x="2400" y="1500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41" name="Line 1916"/>
            <p:cNvSpPr>
              <a:spLocks noChangeShapeType="1"/>
            </p:cNvSpPr>
            <p:nvPr/>
          </p:nvSpPr>
          <p:spPr bwMode="auto">
            <a:xfrm>
              <a:off x="2400" y="1504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42" name="Rectangle 1917"/>
            <p:cNvSpPr>
              <a:spLocks noChangeArrowheads="1"/>
            </p:cNvSpPr>
            <p:nvPr/>
          </p:nvSpPr>
          <p:spPr bwMode="auto">
            <a:xfrm>
              <a:off x="2400" y="1504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43" name="Line 1918"/>
            <p:cNvSpPr>
              <a:spLocks noChangeShapeType="1"/>
            </p:cNvSpPr>
            <p:nvPr/>
          </p:nvSpPr>
          <p:spPr bwMode="auto">
            <a:xfrm>
              <a:off x="2400" y="150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44" name="Rectangle 1919"/>
            <p:cNvSpPr>
              <a:spLocks noChangeArrowheads="1"/>
            </p:cNvSpPr>
            <p:nvPr/>
          </p:nvSpPr>
          <p:spPr bwMode="auto">
            <a:xfrm>
              <a:off x="2400" y="1508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45" name="Line 1920"/>
            <p:cNvSpPr>
              <a:spLocks noChangeShapeType="1"/>
            </p:cNvSpPr>
            <p:nvPr/>
          </p:nvSpPr>
          <p:spPr bwMode="auto">
            <a:xfrm>
              <a:off x="2400" y="1511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46" name="Rectangle 1921"/>
            <p:cNvSpPr>
              <a:spLocks noChangeArrowheads="1"/>
            </p:cNvSpPr>
            <p:nvPr/>
          </p:nvSpPr>
          <p:spPr bwMode="auto">
            <a:xfrm>
              <a:off x="2400" y="1511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47" name="Line 1922"/>
            <p:cNvSpPr>
              <a:spLocks noChangeShapeType="1"/>
            </p:cNvSpPr>
            <p:nvPr/>
          </p:nvSpPr>
          <p:spPr bwMode="auto">
            <a:xfrm>
              <a:off x="2591" y="1497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48" name="Rectangle 1923"/>
            <p:cNvSpPr>
              <a:spLocks noChangeArrowheads="1"/>
            </p:cNvSpPr>
            <p:nvPr/>
          </p:nvSpPr>
          <p:spPr bwMode="auto">
            <a:xfrm>
              <a:off x="2591" y="1497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49" name="Line 1924"/>
            <p:cNvSpPr>
              <a:spLocks noChangeShapeType="1"/>
            </p:cNvSpPr>
            <p:nvPr/>
          </p:nvSpPr>
          <p:spPr bwMode="auto">
            <a:xfrm>
              <a:off x="2591" y="1500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50" name="Rectangle 1925"/>
            <p:cNvSpPr>
              <a:spLocks noChangeArrowheads="1"/>
            </p:cNvSpPr>
            <p:nvPr/>
          </p:nvSpPr>
          <p:spPr bwMode="auto">
            <a:xfrm>
              <a:off x="2591" y="1500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51" name="Line 1926"/>
            <p:cNvSpPr>
              <a:spLocks noChangeShapeType="1"/>
            </p:cNvSpPr>
            <p:nvPr/>
          </p:nvSpPr>
          <p:spPr bwMode="auto">
            <a:xfrm>
              <a:off x="2591" y="1504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52" name="Rectangle 1927"/>
            <p:cNvSpPr>
              <a:spLocks noChangeArrowheads="1"/>
            </p:cNvSpPr>
            <p:nvPr/>
          </p:nvSpPr>
          <p:spPr bwMode="auto">
            <a:xfrm>
              <a:off x="2591" y="1504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53" name="Line 1928"/>
            <p:cNvSpPr>
              <a:spLocks noChangeShapeType="1"/>
            </p:cNvSpPr>
            <p:nvPr/>
          </p:nvSpPr>
          <p:spPr bwMode="auto">
            <a:xfrm>
              <a:off x="2591" y="150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54" name="Rectangle 1929"/>
            <p:cNvSpPr>
              <a:spLocks noChangeArrowheads="1"/>
            </p:cNvSpPr>
            <p:nvPr/>
          </p:nvSpPr>
          <p:spPr bwMode="auto">
            <a:xfrm>
              <a:off x="2591" y="1508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55" name="Line 1930"/>
            <p:cNvSpPr>
              <a:spLocks noChangeShapeType="1"/>
            </p:cNvSpPr>
            <p:nvPr/>
          </p:nvSpPr>
          <p:spPr bwMode="auto">
            <a:xfrm>
              <a:off x="2591" y="1511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56" name="Rectangle 1931"/>
            <p:cNvSpPr>
              <a:spLocks noChangeArrowheads="1"/>
            </p:cNvSpPr>
            <p:nvPr/>
          </p:nvSpPr>
          <p:spPr bwMode="auto">
            <a:xfrm>
              <a:off x="2591" y="1511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57" name="Line 1932"/>
            <p:cNvSpPr>
              <a:spLocks noChangeShapeType="1"/>
            </p:cNvSpPr>
            <p:nvPr/>
          </p:nvSpPr>
          <p:spPr bwMode="auto">
            <a:xfrm>
              <a:off x="2868" y="1497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58" name="Rectangle 1933"/>
            <p:cNvSpPr>
              <a:spLocks noChangeArrowheads="1"/>
            </p:cNvSpPr>
            <p:nvPr/>
          </p:nvSpPr>
          <p:spPr bwMode="auto">
            <a:xfrm>
              <a:off x="2868" y="1497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59" name="Line 1934"/>
            <p:cNvSpPr>
              <a:spLocks noChangeShapeType="1"/>
            </p:cNvSpPr>
            <p:nvPr/>
          </p:nvSpPr>
          <p:spPr bwMode="auto">
            <a:xfrm>
              <a:off x="2868" y="1500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60" name="Rectangle 1935"/>
            <p:cNvSpPr>
              <a:spLocks noChangeArrowheads="1"/>
            </p:cNvSpPr>
            <p:nvPr/>
          </p:nvSpPr>
          <p:spPr bwMode="auto">
            <a:xfrm>
              <a:off x="2868" y="1500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61" name="Line 1936"/>
            <p:cNvSpPr>
              <a:spLocks noChangeShapeType="1"/>
            </p:cNvSpPr>
            <p:nvPr/>
          </p:nvSpPr>
          <p:spPr bwMode="auto">
            <a:xfrm>
              <a:off x="2868" y="1504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62" name="Rectangle 1937"/>
            <p:cNvSpPr>
              <a:spLocks noChangeArrowheads="1"/>
            </p:cNvSpPr>
            <p:nvPr/>
          </p:nvSpPr>
          <p:spPr bwMode="auto">
            <a:xfrm>
              <a:off x="2868" y="1504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63" name="Line 1938"/>
            <p:cNvSpPr>
              <a:spLocks noChangeShapeType="1"/>
            </p:cNvSpPr>
            <p:nvPr/>
          </p:nvSpPr>
          <p:spPr bwMode="auto">
            <a:xfrm>
              <a:off x="2868" y="150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64" name="Rectangle 1939"/>
            <p:cNvSpPr>
              <a:spLocks noChangeArrowheads="1"/>
            </p:cNvSpPr>
            <p:nvPr/>
          </p:nvSpPr>
          <p:spPr bwMode="auto">
            <a:xfrm>
              <a:off x="2868" y="1508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65" name="Line 1940"/>
            <p:cNvSpPr>
              <a:spLocks noChangeShapeType="1"/>
            </p:cNvSpPr>
            <p:nvPr/>
          </p:nvSpPr>
          <p:spPr bwMode="auto">
            <a:xfrm>
              <a:off x="2868" y="1511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66" name="Rectangle 1941"/>
            <p:cNvSpPr>
              <a:spLocks noChangeArrowheads="1"/>
            </p:cNvSpPr>
            <p:nvPr/>
          </p:nvSpPr>
          <p:spPr bwMode="auto">
            <a:xfrm>
              <a:off x="2868" y="1511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67" name="Line 1942"/>
            <p:cNvSpPr>
              <a:spLocks noChangeShapeType="1"/>
            </p:cNvSpPr>
            <p:nvPr/>
          </p:nvSpPr>
          <p:spPr bwMode="auto">
            <a:xfrm>
              <a:off x="3059" y="1497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68" name="Rectangle 1943"/>
            <p:cNvSpPr>
              <a:spLocks noChangeArrowheads="1"/>
            </p:cNvSpPr>
            <p:nvPr/>
          </p:nvSpPr>
          <p:spPr bwMode="auto">
            <a:xfrm>
              <a:off x="3059" y="1497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69" name="Line 1944"/>
            <p:cNvSpPr>
              <a:spLocks noChangeShapeType="1"/>
            </p:cNvSpPr>
            <p:nvPr/>
          </p:nvSpPr>
          <p:spPr bwMode="auto">
            <a:xfrm>
              <a:off x="3059" y="1500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70" name="Rectangle 1945"/>
            <p:cNvSpPr>
              <a:spLocks noChangeArrowheads="1"/>
            </p:cNvSpPr>
            <p:nvPr/>
          </p:nvSpPr>
          <p:spPr bwMode="auto">
            <a:xfrm>
              <a:off x="3059" y="1500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71" name="Line 1946"/>
            <p:cNvSpPr>
              <a:spLocks noChangeShapeType="1"/>
            </p:cNvSpPr>
            <p:nvPr/>
          </p:nvSpPr>
          <p:spPr bwMode="auto">
            <a:xfrm>
              <a:off x="3059" y="1504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72" name="Rectangle 1947"/>
            <p:cNvSpPr>
              <a:spLocks noChangeArrowheads="1"/>
            </p:cNvSpPr>
            <p:nvPr/>
          </p:nvSpPr>
          <p:spPr bwMode="auto">
            <a:xfrm>
              <a:off x="3059" y="1504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73" name="Line 1948"/>
            <p:cNvSpPr>
              <a:spLocks noChangeShapeType="1"/>
            </p:cNvSpPr>
            <p:nvPr/>
          </p:nvSpPr>
          <p:spPr bwMode="auto">
            <a:xfrm>
              <a:off x="3059" y="150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74" name="Rectangle 1949"/>
            <p:cNvSpPr>
              <a:spLocks noChangeArrowheads="1"/>
            </p:cNvSpPr>
            <p:nvPr/>
          </p:nvSpPr>
          <p:spPr bwMode="auto">
            <a:xfrm>
              <a:off x="3059" y="1508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75" name="Line 1950"/>
            <p:cNvSpPr>
              <a:spLocks noChangeShapeType="1"/>
            </p:cNvSpPr>
            <p:nvPr/>
          </p:nvSpPr>
          <p:spPr bwMode="auto">
            <a:xfrm>
              <a:off x="3059" y="1511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76" name="Rectangle 1951"/>
            <p:cNvSpPr>
              <a:spLocks noChangeArrowheads="1"/>
            </p:cNvSpPr>
            <p:nvPr/>
          </p:nvSpPr>
          <p:spPr bwMode="auto">
            <a:xfrm>
              <a:off x="3059" y="1511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77" name="Line 1952"/>
            <p:cNvSpPr>
              <a:spLocks noChangeShapeType="1"/>
            </p:cNvSpPr>
            <p:nvPr/>
          </p:nvSpPr>
          <p:spPr bwMode="auto">
            <a:xfrm>
              <a:off x="3336" y="1497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78" name="Rectangle 1953"/>
            <p:cNvSpPr>
              <a:spLocks noChangeArrowheads="1"/>
            </p:cNvSpPr>
            <p:nvPr/>
          </p:nvSpPr>
          <p:spPr bwMode="auto">
            <a:xfrm>
              <a:off x="3336" y="1497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79" name="Line 1954"/>
            <p:cNvSpPr>
              <a:spLocks noChangeShapeType="1"/>
            </p:cNvSpPr>
            <p:nvPr/>
          </p:nvSpPr>
          <p:spPr bwMode="auto">
            <a:xfrm>
              <a:off x="3336" y="1500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80" name="Rectangle 1955"/>
            <p:cNvSpPr>
              <a:spLocks noChangeArrowheads="1"/>
            </p:cNvSpPr>
            <p:nvPr/>
          </p:nvSpPr>
          <p:spPr bwMode="auto">
            <a:xfrm>
              <a:off x="3336" y="1500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81" name="Line 1956"/>
            <p:cNvSpPr>
              <a:spLocks noChangeShapeType="1"/>
            </p:cNvSpPr>
            <p:nvPr/>
          </p:nvSpPr>
          <p:spPr bwMode="auto">
            <a:xfrm>
              <a:off x="3336" y="1504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82" name="Rectangle 1957"/>
            <p:cNvSpPr>
              <a:spLocks noChangeArrowheads="1"/>
            </p:cNvSpPr>
            <p:nvPr/>
          </p:nvSpPr>
          <p:spPr bwMode="auto">
            <a:xfrm>
              <a:off x="3336" y="1504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83" name="Line 1958"/>
            <p:cNvSpPr>
              <a:spLocks noChangeShapeType="1"/>
            </p:cNvSpPr>
            <p:nvPr/>
          </p:nvSpPr>
          <p:spPr bwMode="auto">
            <a:xfrm>
              <a:off x="3336" y="150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84" name="Rectangle 1959"/>
            <p:cNvSpPr>
              <a:spLocks noChangeArrowheads="1"/>
            </p:cNvSpPr>
            <p:nvPr/>
          </p:nvSpPr>
          <p:spPr bwMode="auto">
            <a:xfrm>
              <a:off x="3336" y="1508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85" name="Line 1960"/>
            <p:cNvSpPr>
              <a:spLocks noChangeShapeType="1"/>
            </p:cNvSpPr>
            <p:nvPr/>
          </p:nvSpPr>
          <p:spPr bwMode="auto">
            <a:xfrm>
              <a:off x="3336" y="1511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86" name="Rectangle 1961"/>
            <p:cNvSpPr>
              <a:spLocks noChangeArrowheads="1"/>
            </p:cNvSpPr>
            <p:nvPr/>
          </p:nvSpPr>
          <p:spPr bwMode="auto">
            <a:xfrm>
              <a:off x="3336" y="1511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87" name="Line 1962"/>
            <p:cNvSpPr>
              <a:spLocks noChangeShapeType="1"/>
            </p:cNvSpPr>
            <p:nvPr/>
          </p:nvSpPr>
          <p:spPr bwMode="auto">
            <a:xfrm>
              <a:off x="3527" y="1497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88" name="Rectangle 1963"/>
            <p:cNvSpPr>
              <a:spLocks noChangeArrowheads="1"/>
            </p:cNvSpPr>
            <p:nvPr/>
          </p:nvSpPr>
          <p:spPr bwMode="auto">
            <a:xfrm>
              <a:off x="3527" y="1497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89" name="Line 1964"/>
            <p:cNvSpPr>
              <a:spLocks noChangeShapeType="1"/>
            </p:cNvSpPr>
            <p:nvPr/>
          </p:nvSpPr>
          <p:spPr bwMode="auto">
            <a:xfrm>
              <a:off x="3527" y="1500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90" name="Rectangle 1965"/>
            <p:cNvSpPr>
              <a:spLocks noChangeArrowheads="1"/>
            </p:cNvSpPr>
            <p:nvPr/>
          </p:nvSpPr>
          <p:spPr bwMode="auto">
            <a:xfrm>
              <a:off x="3527" y="1500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91" name="Line 1966"/>
            <p:cNvSpPr>
              <a:spLocks noChangeShapeType="1"/>
            </p:cNvSpPr>
            <p:nvPr/>
          </p:nvSpPr>
          <p:spPr bwMode="auto">
            <a:xfrm>
              <a:off x="3527" y="1504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92" name="Rectangle 1967"/>
            <p:cNvSpPr>
              <a:spLocks noChangeArrowheads="1"/>
            </p:cNvSpPr>
            <p:nvPr/>
          </p:nvSpPr>
          <p:spPr bwMode="auto">
            <a:xfrm>
              <a:off x="3527" y="1504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93" name="Line 1968"/>
            <p:cNvSpPr>
              <a:spLocks noChangeShapeType="1"/>
            </p:cNvSpPr>
            <p:nvPr/>
          </p:nvSpPr>
          <p:spPr bwMode="auto">
            <a:xfrm>
              <a:off x="3527" y="150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94" name="Rectangle 1969"/>
            <p:cNvSpPr>
              <a:spLocks noChangeArrowheads="1"/>
            </p:cNvSpPr>
            <p:nvPr/>
          </p:nvSpPr>
          <p:spPr bwMode="auto">
            <a:xfrm>
              <a:off x="3527" y="1508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95" name="Line 1970"/>
            <p:cNvSpPr>
              <a:spLocks noChangeShapeType="1"/>
            </p:cNvSpPr>
            <p:nvPr/>
          </p:nvSpPr>
          <p:spPr bwMode="auto">
            <a:xfrm>
              <a:off x="3527" y="1511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96" name="Rectangle 1971"/>
            <p:cNvSpPr>
              <a:spLocks noChangeArrowheads="1"/>
            </p:cNvSpPr>
            <p:nvPr/>
          </p:nvSpPr>
          <p:spPr bwMode="auto">
            <a:xfrm>
              <a:off x="3527" y="1511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97" name="Line 1972"/>
            <p:cNvSpPr>
              <a:spLocks noChangeShapeType="1"/>
            </p:cNvSpPr>
            <p:nvPr/>
          </p:nvSpPr>
          <p:spPr bwMode="auto">
            <a:xfrm>
              <a:off x="3804" y="1497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98" name="Rectangle 1973"/>
            <p:cNvSpPr>
              <a:spLocks noChangeArrowheads="1"/>
            </p:cNvSpPr>
            <p:nvPr/>
          </p:nvSpPr>
          <p:spPr bwMode="auto">
            <a:xfrm>
              <a:off x="3804" y="1497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399" name="Line 1974"/>
            <p:cNvSpPr>
              <a:spLocks noChangeShapeType="1"/>
            </p:cNvSpPr>
            <p:nvPr/>
          </p:nvSpPr>
          <p:spPr bwMode="auto">
            <a:xfrm>
              <a:off x="3804" y="1500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00" name="Rectangle 1975"/>
            <p:cNvSpPr>
              <a:spLocks noChangeArrowheads="1"/>
            </p:cNvSpPr>
            <p:nvPr/>
          </p:nvSpPr>
          <p:spPr bwMode="auto">
            <a:xfrm>
              <a:off x="3804" y="1500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01" name="Line 1976"/>
            <p:cNvSpPr>
              <a:spLocks noChangeShapeType="1"/>
            </p:cNvSpPr>
            <p:nvPr/>
          </p:nvSpPr>
          <p:spPr bwMode="auto">
            <a:xfrm>
              <a:off x="3804" y="1504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02" name="Rectangle 1977"/>
            <p:cNvSpPr>
              <a:spLocks noChangeArrowheads="1"/>
            </p:cNvSpPr>
            <p:nvPr/>
          </p:nvSpPr>
          <p:spPr bwMode="auto">
            <a:xfrm>
              <a:off x="3804" y="1504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03" name="Line 1978"/>
            <p:cNvSpPr>
              <a:spLocks noChangeShapeType="1"/>
            </p:cNvSpPr>
            <p:nvPr/>
          </p:nvSpPr>
          <p:spPr bwMode="auto">
            <a:xfrm>
              <a:off x="3804" y="150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04" name="Rectangle 1979"/>
            <p:cNvSpPr>
              <a:spLocks noChangeArrowheads="1"/>
            </p:cNvSpPr>
            <p:nvPr/>
          </p:nvSpPr>
          <p:spPr bwMode="auto">
            <a:xfrm>
              <a:off x="3804" y="1508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05" name="Line 1980"/>
            <p:cNvSpPr>
              <a:spLocks noChangeShapeType="1"/>
            </p:cNvSpPr>
            <p:nvPr/>
          </p:nvSpPr>
          <p:spPr bwMode="auto">
            <a:xfrm>
              <a:off x="3804" y="1511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06" name="Rectangle 1981"/>
            <p:cNvSpPr>
              <a:spLocks noChangeArrowheads="1"/>
            </p:cNvSpPr>
            <p:nvPr/>
          </p:nvSpPr>
          <p:spPr bwMode="auto">
            <a:xfrm>
              <a:off x="3804" y="1511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07" name="Line 1982"/>
            <p:cNvSpPr>
              <a:spLocks noChangeShapeType="1"/>
            </p:cNvSpPr>
            <p:nvPr/>
          </p:nvSpPr>
          <p:spPr bwMode="auto">
            <a:xfrm>
              <a:off x="3995" y="1497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08" name="Rectangle 1983"/>
            <p:cNvSpPr>
              <a:spLocks noChangeArrowheads="1"/>
            </p:cNvSpPr>
            <p:nvPr/>
          </p:nvSpPr>
          <p:spPr bwMode="auto">
            <a:xfrm>
              <a:off x="3995" y="1497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09" name="Line 1984"/>
            <p:cNvSpPr>
              <a:spLocks noChangeShapeType="1"/>
            </p:cNvSpPr>
            <p:nvPr/>
          </p:nvSpPr>
          <p:spPr bwMode="auto">
            <a:xfrm>
              <a:off x="3995" y="1500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10" name="Rectangle 1985"/>
            <p:cNvSpPr>
              <a:spLocks noChangeArrowheads="1"/>
            </p:cNvSpPr>
            <p:nvPr/>
          </p:nvSpPr>
          <p:spPr bwMode="auto">
            <a:xfrm>
              <a:off x="3995" y="1500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11" name="Line 1986"/>
            <p:cNvSpPr>
              <a:spLocks noChangeShapeType="1"/>
            </p:cNvSpPr>
            <p:nvPr/>
          </p:nvSpPr>
          <p:spPr bwMode="auto">
            <a:xfrm>
              <a:off x="3995" y="1504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12" name="Rectangle 1987"/>
            <p:cNvSpPr>
              <a:spLocks noChangeArrowheads="1"/>
            </p:cNvSpPr>
            <p:nvPr/>
          </p:nvSpPr>
          <p:spPr bwMode="auto">
            <a:xfrm>
              <a:off x="3995" y="1504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13" name="Line 1988"/>
            <p:cNvSpPr>
              <a:spLocks noChangeShapeType="1"/>
            </p:cNvSpPr>
            <p:nvPr/>
          </p:nvSpPr>
          <p:spPr bwMode="auto">
            <a:xfrm>
              <a:off x="3995" y="150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14" name="Rectangle 1989"/>
            <p:cNvSpPr>
              <a:spLocks noChangeArrowheads="1"/>
            </p:cNvSpPr>
            <p:nvPr/>
          </p:nvSpPr>
          <p:spPr bwMode="auto">
            <a:xfrm>
              <a:off x="3995" y="1508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15" name="Line 1990"/>
            <p:cNvSpPr>
              <a:spLocks noChangeShapeType="1"/>
            </p:cNvSpPr>
            <p:nvPr/>
          </p:nvSpPr>
          <p:spPr bwMode="auto">
            <a:xfrm>
              <a:off x="3995" y="1511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16" name="Rectangle 1991"/>
            <p:cNvSpPr>
              <a:spLocks noChangeArrowheads="1"/>
            </p:cNvSpPr>
            <p:nvPr/>
          </p:nvSpPr>
          <p:spPr bwMode="auto">
            <a:xfrm>
              <a:off x="3995" y="1511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17" name="Line 1992"/>
            <p:cNvSpPr>
              <a:spLocks noChangeShapeType="1"/>
            </p:cNvSpPr>
            <p:nvPr/>
          </p:nvSpPr>
          <p:spPr bwMode="auto">
            <a:xfrm>
              <a:off x="4272" y="1497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18" name="Rectangle 1993"/>
            <p:cNvSpPr>
              <a:spLocks noChangeArrowheads="1"/>
            </p:cNvSpPr>
            <p:nvPr/>
          </p:nvSpPr>
          <p:spPr bwMode="auto">
            <a:xfrm>
              <a:off x="4272" y="1497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19" name="Line 1994"/>
            <p:cNvSpPr>
              <a:spLocks noChangeShapeType="1"/>
            </p:cNvSpPr>
            <p:nvPr/>
          </p:nvSpPr>
          <p:spPr bwMode="auto">
            <a:xfrm>
              <a:off x="4272" y="1500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20" name="Rectangle 1995"/>
            <p:cNvSpPr>
              <a:spLocks noChangeArrowheads="1"/>
            </p:cNvSpPr>
            <p:nvPr/>
          </p:nvSpPr>
          <p:spPr bwMode="auto">
            <a:xfrm>
              <a:off x="4272" y="1500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21" name="Line 1996"/>
            <p:cNvSpPr>
              <a:spLocks noChangeShapeType="1"/>
            </p:cNvSpPr>
            <p:nvPr/>
          </p:nvSpPr>
          <p:spPr bwMode="auto">
            <a:xfrm>
              <a:off x="4272" y="1504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22" name="Rectangle 1997"/>
            <p:cNvSpPr>
              <a:spLocks noChangeArrowheads="1"/>
            </p:cNvSpPr>
            <p:nvPr/>
          </p:nvSpPr>
          <p:spPr bwMode="auto">
            <a:xfrm>
              <a:off x="4272" y="1504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23" name="Line 1998"/>
            <p:cNvSpPr>
              <a:spLocks noChangeShapeType="1"/>
            </p:cNvSpPr>
            <p:nvPr/>
          </p:nvSpPr>
          <p:spPr bwMode="auto">
            <a:xfrm>
              <a:off x="4272" y="150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24" name="Rectangle 1999"/>
            <p:cNvSpPr>
              <a:spLocks noChangeArrowheads="1"/>
            </p:cNvSpPr>
            <p:nvPr/>
          </p:nvSpPr>
          <p:spPr bwMode="auto">
            <a:xfrm>
              <a:off x="4272" y="1508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25" name="Line 2000"/>
            <p:cNvSpPr>
              <a:spLocks noChangeShapeType="1"/>
            </p:cNvSpPr>
            <p:nvPr/>
          </p:nvSpPr>
          <p:spPr bwMode="auto">
            <a:xfrm>
              <a:off x="4272" y="1511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26" name="Rectangle 2001"/>
            <p:cNvSpPr>
              <a:spLocks noChangeArrowheads="1"/>
            </p:cNvSpPr>
            <p:nvPr/>
          </p:nvSpPr>
          <p:spPr bwMode="auto">
            <a:xfrm>
              <a:off x="4272" y="1511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27" name="Line 2002"/>
            <p:cNvSpPr>
              <a:spLocks noChangeShapeType="1"/>
            </p:cNvSpPr>
            <p:nvPr/>
          </p:nvSpPr>
          <p:spPr bwMode="auto">
            <a:xfrm>
              <a:off x="4463" y="1497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28" name="Rectangle 2003"/>
            <p:cNvSpPr>
              <a:spLocks noChangeArrowheads="1"/>
            </p:cNvSpPr>
            <p:nvPr/>
          </p:nvSpPr>
          <p:spPr bwMode="auto">
            <a:xfrm>
              <a:off x="4463" y="1497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29" name="Line 2004"/>
            <p:cNvSpPr>
              <a:spLocks noChangeShapeType="1"/>
            </p:cNvSpPr>
            <p:nvPr/>
          </p:nvSpPr>
          <p:spPr bwMode="auto">
            <a:xfrm>
              <a:off x="4463" y="1500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30" name="Rectangle 2005"/>
            <p:cNvSpPr>
              <a:spLocks noChangeArrowheads="1"/>
            </p:cNvSpPr>
            <p:nvPr/>
          </p:nvSpPr>
          <p:spPr bwMode="auto">
            <a:xfrm>
              <a:off x="4463" y="1500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31" name="Line 2006"/>
            <p:cNvSpPr>
              <a:spLocks noChangeShapeType="1"/>
            </p:cNvSpPr>
            <p:nvPr/>
          </p:nvSpPr>
          <p:spPr bwMode="auto">
            <a:xfrm>
              <a:off x="4463" y="1504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32" name="Rectangle 2007"/>
            <p:cNvSpPr>
              <a:spLocks noChangeArrowheads="1"/>
            </p:cNvSpPr>
            <p:nvPr/>
          </p:nvSpPr>
          <p:spPr bwMode="auto">
            <a:xfrm>
              <a:off x="4463" y="1504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33" name="Line 2008"/>
            <p:cNvSpPr>
              <a:spLocks noChangeShapeType="1"/>
            </p:cNvSpPr>
            <p:nvPr/>
          </p:nvSpPr>
          <p:spPr bwMode="auto">
            <a:xfrm>
              <a:off x="4463" y="150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34" name="Rectangle 2009"/>
            <p:cNvSpPr>
              <a:spLocks noChangeArrowheads="1"/>
            </p:cNvSpPr>
            <p:nvPr/>
          </p:nvSpPr>
          <p:spPr bwMode="auto">
            <a:xfrm>
              <a:off x="4463" y="1508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35" name="Line 2010"/>
            <p:cNvSpPr>
              <a:spLocks noChangeShapeType="1"/>
            </p:cNvSpPr>
            <p:nvPr/>
          </p:nvSpPr>
          <p:spPr bwMode="auto">
            <a:xfrm>
              <a:off x="4463" y="1511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36" name="Rectangle 2011"/>
            <p:cNvSpPr>
              <a:spLocks noChangeArrowheads="1"/>
            </p:cNvSpPr>
            <p:nvPr/>
          </p:nvSpPr>
          <p:spPr bwMode="auto">
            <a:xfrm>
              <a:off x="4463" y="1511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37" name="Line 2012"/>
            <p:cNvSpPr>
              <a:spLocks noChangeShapeType="1"/>
            </p:cNvSpPr>
            <p:nvPr/>
          </p:nvSpPr>
          <p:spPr bwMode="auto">
            <a:xfrm>
              <a:off x="4740" y="1497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38" name="Rectangle 2013"/>
            <p:cNvSpPr>
              <a:spLocks noChangeArrowheads="1"/>
            </p:cNvSpPr>
            <p:nvPr/>
          </p:nvSpPr>
          <p:spPr bwMode="auto">
            <a:xfrm>
              <a:off x="4740" y="1497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39" name="Line 2014"/>
            <p:cNvSpPr>
              <a:spLocks noChangeShapeType="1"/>
            </p:cNvSpPr>
            <p:nvPr/>
          </p:nvSpPr>
          <p:spPr bwMode="auto">
            <a:xfrm>
              <a:off x="4740" y="1500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40" name="Rectangle 2015"/>
            <p:cNvSpPr>
              <a:spLocks noChangeArrowheads="1"/>
            </p:cNvSpPr>
            <p:nvPr/>
          </p:nvSpPr>
          <p:spPr bwMode="auto">
            <a:xfrm>
              <a:off x="4740" y="1500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41" name="Line 2016"/>
            <p:cNvSpPr>
              <a:spLocks noChangeShapeType="1"/>
            </p:cNvSpPr>
            <p:nvPr/>
          </p:nvSpPr>
          <p:spPr bwMode="auto">
            <a:xfrm>
              <a:off x="4740" y="1504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42" name="Rectangle 2017"/>
            <p:cNvSpPr>
              <a:spLocks noChangeArrowheads="1"/>
            </p:cNvSpPr>
            <p:nvPr/>
          </p:nvSpPr>
          <p:spPr bwMode="auto">
            <a:xfrm>
              <a:off x="4740" y="1504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43" name="Line 2018"/>
            <p:cNvSpPr>
              <a:spLocks noChangeShapeType="1"/>
            </p:cNvSpPr>
            <p:nvPr/>
          </p:nvSpPr>
          <p:spPr bwMode="auto">
            <a:xfrm>
              <a:off x="4740" y="150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44" name="Rectangle 2019"/>
            <p:cNvSpPr>
              <a:spLocks noChangeArrowheads="1"/>
            </p:cNvSpPr>
            <p:nvPr/>
          </p:nvSpPr>
          <p:spPr bwMode="auto">
            <a:xfrm>
              <a:off x="4740" y="1508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45" name="Line 2020"/>
            <p:cNvSpPr>
              <a:spLocks noChangeShapeType="1"/>
            </p:cNvSpPr>
            <p:nvPr/>
          </p:nvSpPr>
          <p:spPr bwMode="auto">
            <a:xfrm>
              <a:off x="4740" y="1511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46" name="Rectangle 2021"/>
            <p:cNvSpPr>
              <a:spLocks noChangeArrowheads="1"/>
            </p:cNvSpPr>
            <p:nvPr/>
          </p:nvSpPr>
          <p:spPr bwMode="auto">
            <a:xfrm>
              <a:off x="4740" y="1511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47" name="Line 2022"/>
            <p:cNvSpPr>
              <a:spLocks noChangeShapeType="1"/>
            </p:cNvSpPr>
            <p:nvPr/>
          </p:nvSpPr>
          <p:spPr bwMode="auto">
            <a:xfrm>
              <a:off x="4931" y="1497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48" name="Rectangle 2023"/>
            <p:cNvSpPr>
              <a:spLocks noChangeArrowheads="1"/>
            </p:cNvSpPr>
            <p:nvPr/>
          </p:nvSpPr>
          <p:spPr bwMode="auto">
            <a:xfrm>
              <a:off x="4931" y="1497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49" name="Line 2024"/>
            <p:cNvSpPr>
              <a:spLocks noChangeShapeType="1"/>
            </p:cNvSpPr>
            <p:nvPr/>
          </p:nvSpPr>
          <p:spPr bwMode="auto">
            <a:xfrm>
              <a:off x="4931" y="1500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50" name="Rectangle 2025"/>
            <p:cNvSpPr>
              <a:spLocks noChangeArrowheads="1"/>
            </p:cNvSpPr>
            <p:nvPr/>
          </p:nvSpPr>
          <p:spPr bwMode="auto">
            <a:xfrm>
              <a:off x="4931" y="1500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51" name="Line 2026"/>
            <p:cNvSpPr>
              <a:spLocks noChangeShapeType="1"/>
            </p:cNvSpPr>
            <p:nvPr/>
          </p:nvSpPr>
          <p:spPr bwMode="auto">
            <a:xfrm>
              <a:off x="4931" y="1504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52" name="Rectangle 2027"/>
            <p:cNvSpPr>
              <a:spLocks noChangeArrowheads="1"/>
            </p:cNvSpPr>
            <p:nvPr/>
          </p:nvSpPr>
          <p:spPr bwMode="auto">
            <a:xfrm>
              <a:off x="4931" y="1504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53" name="Line 2028"/>
            <p:cNvSpPr>
              <a:spLocks noChangeShapeType="1"/>
            </p:cNvSpPr>
            <p:nvPr/>
          </p:nvSpPr>
          <p:spPr bwMode="auto">
            <a:xfrm>
              <a:off x="4931" y="150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54" name="Rectangle 2029"/>
            <p:cNvSpPr>
              <a:spLocks noChangeArrowheads="1"/>
            </p:cNvSpPr>
            <p:nvPr/>
          </p:nvSpPr>
          <p:spPr bwMode="auto">
            <a:xfrm>
              <a:off x="4931" y="1508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55" name="Line 2030"/>
            <p:cNvSpPr>
              <a:spLocks noChangeShapeType="1"/>
            </p:cNvSpPr>
            <p:nvPr/>
          </p:nvSpPr>
          <p:spPr bwMode="auto">
            <a:xfrm>
              <a:off x="4931" y="1511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56" name="Rectangle 2031"/>
            <p:cNvSpPr>
              <a:spLocks noChangeArrowheads="1"/>
            </p:cNvSpPr>
            <p:nvPr/>
          </p:nvSpPr>
          <p:spPr bwMode="auto">
            <a:xfrm>
              <a:off x="4931" y="1511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7354" name="Group 2233"/>
          <p:cNvGrpSpPr>
            <a:grpSpLocks/>
          </p:cNvGrpSpPr>
          <p:nvPr/>
        </p:nvGrpSpPr>
        <p:grpSpPr bwMode="auto">
          <a:xfrm>
            <a:off x="836613" y="2963863"/>
            <a:ext cx="7019925" cy="28575"/>
            <a:chOff x="527" y="1582"/>
            <a:chExt cx="4422" cy="18"/>
          </a:xfrm>
        </p:grpSpPr>
        <p:sp>
          <p:nvSpPr>
            <p:cNvPr id="62057" name="Line 2033"/>
            <p:cNvSpPr>
              <a:spLocks noChangeShapeType="1"/>
            </p:cNvSpPr>
            <p:nvPr/>
          </p:nvSpPr>
          <p:spPr bwMode="auto">
            <a:xfrm>
              <a:off x="527" y="1582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58" name="Rectangle 2034"/>
            <p:cNvSpPr>
              <a:spLocks noChangeArrowheads="1"/>
            </p:cNvSpPr>
            <p:nvPr/>
          </p:nvSpPr>
          <p:spPr bwMode="auto">
            <a:xfrm>
              <a:off x="527" y="1582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59" name="Line 2035"/>
            <p:cNvSpPr>
              <a:spLocks noChangeShapeType="1"/>
            </p:cNvSpPr>
            <p:nvPr/>
          </p:nvSpPr>
          <p:spPr bwMode="auto">
            <a:xfrm>
              <a:off x="527" y="1586"/>
              <a:ext cx="15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60" name="Rectangle 2036"/>
            <p:cNvSpPr>
              <a:spLocks noChangeArrowheads="1"/>
            </p:cNvSpPr>
            <p:nvPr/>
          </p:nvSpPr>
          <p:spPr bwMode="auto">
            <a:xfrm>
              <a:off x="527" y="1586"/>
              <a:ext cx="15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61" name="Line 2037"/>
            <p:cNvSpPr>
              <a:spLocks noChangeShapeType="1"/>
            </p:cNvSpPr>
            <p:nvPr/>
          </p:nvSpPr>
          <p:spPr bwMode="auto">
            <a:xfrm>
              <a:off x="527" y="1589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62" name="Rectangle 2038"/>
            <p:cNvSpPr>
              <a:spLocks noChangeArrowheads="1"/>
            </p:cNvSpPr>
            <p:nvPr/>
          </p:nvSpPr>
          <p:spPr bwMode="auto">
            <a:xfrm>
              <a:off x="527" y="1589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63" name="Line 2039"/>
            <p:cNvSpPr>
              <a:spLocks noChangeShapeType="1"/>
            </p:cNvSpPr>
            <p:nvPr/>
          </p:nvSpPr>
          <p:spPr bwMode="auto">
            <a:xfrm>
              <a:off x="527" y="1593"/>
              <a:ext cx="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64" name="Rectangle 2040"/>
            <p:cNvSpPr>
              <a:spLocks noChangeArrowheads="1"/>
            </p:cNvSpPr>
            <p:nvPr/>
          </p:nvSpPr>
          <p:spPr bwMode="auto">
            <a:xfrm>
              <a:off x="527" y="1593"/>
              <a:ext cx="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65" name="Line 2041"/>
            <p:cNvSpPr>
              <a:spLocks noChangeShapeType="1"/>
            </p:cNvSpPr>
            <p:nvPr/>
          </p:nvSpPr>
          <p:spPr bwMode="auto">
            <a:xfrm>
              <a:off x="527" y="1596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66" name="Rectangle 2042"/>
            <p:cNvSpPr>
              <a:spLocks noChangeArrowheads="1"/>
            </p:cNvSpPr>
            <p:nvPr/>
          </p:nvSpPr>
          <p:spPr bwMode="auto">
            <a:xfrm>
              <a:off x="527" y="1596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67" name="Line 2043"/>
            <p:cNvSpPr>
              <a:spLocks noChangeShapeType="1"/>
            </p:cNvSpPr>
            <p:nvPr/>
          </p:nvSpPr>
          <p:spPr bwMode="auto">
            <a:xfrm>
              <a:off x="719" y="1582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68" name="Rectangle 2044"/>
            <p:cNvSpPr>
              <a:spLocks noChangeArrowheads="1"/>
            </p:cNvSpPr>
            <p:nvPr/>
          </p:nvSpPr>
          <p:spPr bwMode="auto">
            <a:xfrm>
              <a:off x="719" y="1582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69" name="Line 2045"/>
            <p:cNvSpPr>
              <a:spLocks noChangeShapeType="1"/>
            </p:cNvSpPr>
            <p:nvPr/>
          </p:nvSpPr>
          <p:spPr bwMode="auto">
            <a:xfrm>
              <a:off x="719" y="158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70" name="Rectangle 2046"/>
            <p:cNvSpPr>
              <a:spLocks noChangeArrowheads="1"/>
            </p:cNvSpPr>
            <p:nvPr/>
          </p:nvSpPr>
          <p:spPr bwMode="auto">
            <a:xfrm>
              <a:off x="719" y="1586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71" name="Line 2047"/>
            <p:cNvSpPr>
              <a:spLocks noChangeShapeType="1"/>
            </p:cNvSpPr>
            <p:nvPr/>
          </p:nvSpPr>
          <p:spPr bwMode="auto">
            <a:xfrm>
              <a:off x="719" y="1589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72" name="Rectangle 2048"/>
            <p:cNvSpPr>
              <a:spLocks noChangeArrowheads="1"/>
            </p:cNvSpPr>
            <p:nvPr/>
          </p:nvSpPr>
          <p:spPr bwMode="auto">
            <a:xfrm>
              <a:off x="719" y="1589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73" name="Line 2049"/>
            <p:cNvSpPr>
              <a:spLocks noChangeShapeType="1"/>
            </p:cNvSpPr>
            <p:nvPr/>
          </p:nvSpPr>
          <p:spPr bwMode="auto">
            <a:xfrm>
              <a:off x="719" y="159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74" name="Rectangle 2050"/>
            <p:cNvSpPr>
              <a:spLocks noChangeArrowheads="1"/>
            </p:cNvSpPr>
            <p:nvPr/>
          </p:nvSpPr>
          <p:spPr bwMode="auto">
            <a:xfrm>
              <a:off x="719" y="1593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75" name="Line 2051"/>
            <p:cNvSpPr>
              <a:spLocks noChangeShapeType="1"/>
            </p:cNvSpPr>
            <p:nvPr/>
          </p:nvSpPr>
          <p:spPr bwMode="auto">
            <a:xfrm>
              <a:off x="719" y="1596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76" name="Rectangle 2052"/>
            <p:cNvSpPr>
              <a:spLocks noChangeArrowheads="1"/>
            </p:cNvSpPr>
            <p:nvPr/>
          </p:nvSpPr>
          <p:spPr bwMode="auto">
            <a:xfrm>
              <a:off x="719" y="1596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77" name="Line 2053"/>
            <p:cNvSpPr>
              <a:spLocks noChangeShapeType="1"/>
            </p:cNvSpPr>
            <p:nvPr/>
          </p:nvSpPr>
          <p:spPr bwMode="auto">
            <a:xfrm>
              <a:off x="995" y="1582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78" name="Rectangle 2054"/>
            <p:cNvSpPr>
              <a:spLocks noChangeArrowheads="1"/>
            </p:cNvSpPr>
            <p:nvPr/>
          </p:nvSpPr>
          <p:spPr bwMode="auto">
            <a:xfrm>
              <a:off x="995" y="1582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79" name="Line 2055"/>
            <p:cNvSpPr>
              <a:spLocks noChangeShapeType="1"/>
            </p:cNvSpPr>
            <p:nvPr/>
          </p:nvSpPr>
          <p:spPr bwMode="auto">
            <a:xfrm>
              <a:off x="995" y="1586"/>
              <a:ext cx="15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80" name="Rectangle 2056"/>
            <p:cNvSpPr>
              <a:spLocks noChangeArrowheads="1"/>
            </p:cNvSpPr>
            <p:nvPr/>
          </p:nvSpPr>
          <p:spPr bwMode="auto">
            <a:xfrm>
              <a:off x="995" y="1586"/>
              <a:ext cx="15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81" name="Line 2057"/>
            <p:cNvSpPr>
              <a:spLocks noChangeShapeType="1"/>
            </p:cNvSpPr>
            <p:nvPr/>
          </p:nvSpPr>
          <p:spPr bwMode="auto">
            <a:xfrm>
              <a:off x="995" y="1589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82" name="Rectangle 2058"/>
            <p:cNvSpPr>
              <a:spLocks noChangeArrowheads="1"/>
            </p:cNvSpPr>
            <p:nvPr/>
          </p:nvSpPr>
          <p:spPr bwMode="auto">
            <a:xfrm>
              <a:off x="995" y="1589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83" name="Line 2059"/>
            <p:cNvSpPr>
              <a:spLocks noChangeShapeType="1"/>
            </p:cNvSpPr>
            <p:nvPr/>
          </p:nvSpPr>
          <p:spPr bwMode="auto">
            <a:xfrm>
              <a:off x="995" y="1593"/>
              <a:ext cx="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84" name="Rectangle 2060"/>
            <p:cNvSpPr>
              <a:spLocks noChangeArrowheads="1"/>
            </p:cNvSpPr>
            <p:nvPr/>
          </p:nvSpPr>
          <p:spPr bwMode="auto">
            <a:xfrm>
              <a:off x="995" y="1593"/>
              <a:ext cx="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85" name="Line 2061"/>
            <p:cNvSpPr>
              <a:spLocks noChangeShapeType="1"/>
            </p:cNvSpPr>
            <p:nvPr/>
          </p:nvSpPr>
          <p:spPr bwMode="auto">
            <a:xfrm>
              <a:off x="995" y="1596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86" name="Rectangle 2062"/>
            <p:cNvSpPr>
              <a:spLocks noChangeArrowheads="1"/>
            </p:cNvSpPr>
            <p:nvPr/>
          </p:nvSpPr>
          <p:spPr bwMode="auto">
            <a:xfrm>
              <a:off x="995" y="1596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87" name="Line 2063"/>
            <p:cNvSpPr>
              <a:spLocks noChangeShapeType="1"/>
            </p:cNvSpPr>
            <p:nvPr/>
          </p:nvSpPr>
          <p:spPr bwMode="auto">
            <a:xfrm>
              <a:off x="1187" y="1582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88" name="Rectangle 2064"/>
            <p:cNvSpPr>
              <a:spLocks noChangeArrowheads="1"/>
            </p:cNvSpPr>
            <p:nvPr/>
          </p:nvSpPr>
          <p:spPr bwMode="auto">
            <a:xfrm>
              <a:off x="1187" y="1582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89" name="Line 2065"/>
            <p:cNvSpPr>
              <a:spLocks noChangeShapeType="1"/>
            </p:cNvSpPr>
            <p:nvPr/>
          </p:nvSpPr>
          <p:spPr bwMode="auto">
            <a:xfrm>
              <a:off x="1187" y="158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90" name="Rectangle 2066"/>
            <p:cNvSpPr>
              <a:spLocks noChangeArrowheads="1"/>
            </p:cNvSpPr>
            <p:nvPr/>
          </p:nvSpPr>
          <p:spPr bwMode="auto">
            <a:xfrm>
              <a:off x="1187" y="1586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91" name="Line 2067"/>
            <p:cNvSpPr>
              <a:spLocks noChangeShapeType="1"/>
            </p:cNvSpPr>
            <p:nvPr/>
          </p:nvSpPr>
          <p:spPr bwMode="auto">
            <a:xfrm>
              <a:off x="1187" y="1589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92" name="Rectangle 2068"/>
            <p:cNvSpPr>
              <a:spLocks noChangeArrowheads="1"/>
            </p:cNvSpPr>
            <p:nvPr/>
          </p:nvSpPr>
          <p:spPr bwMode="auto">
            <a:xfrm>
              <a:off x="1187" y="1589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93" name="Line 2069"/>
            <p:cNvSpPr>
              <a:spLocks noChangeShapeType="1"/>
            </p:cNvSpPr>
            <p:nvPr/>
          </p:nvSpPr>
          <p:spPr bwMode="auto">
            <a:xfrm>
              <a:off x="1187" y="159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94" name="Rectangle 2070"/>
            <p:cNvSpPr>
              <a:spLocks noChangeArrowheads="1"/>
            </p:cNvSpPr>
            <p:nvPr/>
          </p:nvSpPr>
          <p:spPr bwMode="auto">
            <a:xfrm>
              <a:off x="1187" y="1593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95" name="Line 2071"/>
            <p:cNvSpPr>
              <a:spLocks noChangeShapeType="1"/>
            </p:cNvSpPr>
            <p:nvPr/>
          </p:nvSpPr>
          <p:spPr bwMode="auto">
            <a:xfrm>
              <a:off x="1187" y="1596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96" name="Rectangle 2072"/>
            <p:cNvSpPr>
              <a:spLocks noChangeArrowheads="1"/>
            </p:cNvSpPr>
            <p:nvPr/>
          </p:nvSpPr>
          <p:spPr bwMode="auto">
            <a:xfrm>
              <a:off x="1187" y="1596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97" name="Line 2073"/>
            <p:cNvSpPr>
              <a:spLocks noChangeShapeType="1"/>
            </p:cNvSpPr>
            <p:nvPr/>
          </p:nvSpPr>
          <p:spPr bwMode="auto">
            <a:xfrm>
              <a:off x="1464" y="1582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98" name="Rectangle 2074"/>
            <p:cNvSpPr>
              <a:spLocks noChangeArrowheads="1"/>
            </p:cNvSpPr>
            <p:nvPr/>
          </p:nvSpPr>
          <p:spPr bwMode="auto">
            <a:xfrm>
              <a:off x="1464" y="1582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99" name="Line 2075"/>
            <p:cNvSpPr>
              <a:spLocks noChangeShapeType="1"/>
            </p:cNvSpPr>
            <p:nvPr/>
          </p:nvSpPr>
          <p:spPr bwMode="auto">
            <a:xfrm>
              <a:off x="1464" y="158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00" name="Rectangle 2076"/>
            <p:cNvSpPr>
              <a:spLocks noChangeArrowheads="1"/>
            </p:cNvSpPr>
            <p:nvPr/>
          </p:nvSpPr>
          <p:spPr bwMode="auto">
            <a:xfrm>
              <a:off x="1464" y="1586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01" name="Line 2077"/>
            <p:cNvSpPr>
              <a:spLocks noChangeShapeType="1"/>
            </p:cNvSpPr>
            <p:nvPr/>
          </p:nvSpPr>
          <p:spPr bwMode="auto">
            <a:xfrm>
              <a:off x="1464" y="1589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02" name="Rectangle 2078"/>
            <p:cNvSpPr>
              <a:spLocks noChangeArrowheads="1"/>
            </p:cNvSpPr>
            <p:nvPr/>
          </p:nvSpPr>
          <p:spPr bwMode="auto">
            <a:xfrm>
              <a:off x="1464" y="1589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03" name="Line 2079"/>
            <p:cNvSpPr>
              <a:spLocks noChangeShapeType="1"/>
            </p:cNvSpPr>
            <p:nvPr/>
          </p:nvSpPr>
          <p:spPr bwMode="auto">
            <a:xfrm>
              <a:off x="1464" y="159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04" name="Rectangle 2080"/>
            <p:cNvSpPr>
              <a:spLocks noChangeArrowheads="1"/>
            </p:cNvSpPr>
            <p:nvPr/>
          </p:nvSpPr>
          <p:spPr bwMode="auto">
            <a:xfrm>
              <a:off x="1464" y="1593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05" name="Line 2081"/>
            <p:cNvSpPr>
              <a:spLocks noChangeShapeType="1"/>
            </p:cNvSpPr>
            <p:nvPr/>
          </p:nvSpPr>
          <p:spPr bwMode="auto">
            <a:xfrm>
              <a:off x="1464" y="1596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06" name="Rectangle 2082"/>
            <p:cNvSpPr>
              <a:spLocks noChangeArrowheads="1"/>
            </p:cNvSpPr>
            <p:nvPr/>
          </p:nvSpPr>
          <p:spPr bwMode="auto">
            <a:xfrm>
              <a:off x="1464" y="1596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07" name="Line 2083"/>
            <p:cNvSpPr>
              <a:spLocks noChangeShapeType="1"/>
            </p:cNvSpPr>
            <p:nvPr/>
          </p:nvSpPr>
          <p:spPr bwMode="auto">
            <a:xfrm>
              <a:off x="1655" y="1582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08" name="Rectangle 2084"/>
            <p:cNvSpPr>
              <a:spLocks noChangeArrowheads="1"/>
            </p:cNvSpPr>
            <p:nvPr/>
          </p:nvSpPr>
          <p:spPr bwMode="auto">
            <a:xfrm>
              <a:off x="1655" y="1582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09" name="Line 2085"/>
            <p:cNvSpPr>
              <a:spLocks noChangeShapeType="1"/>
            </p:cNvSpPr>
            <p:nvPr/>
          </p:nvSpPr>
          <p:spPr bwMode="auto">
            <a:xfrm>
              <a:off x="1655" y="158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10" name="Rectangle 2086"/>
            <p:cNvSpPr>
              <a:spLocks noChangeArrowheads="1"/>
            </p:cNvSpPr>
            <p:nvPr/>
          </p:nvSpPr>
          <p:spPr bwMode="auto">
            <a:xfrm>
              <a:off x="1655" y="1586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11" name="Line 2087"/>
            <p:cNvSpPr>
              <a:spLocks noChangeShapeType="1"/>
            </p:cNvSpPr>
            <p:nvPr/>
          </p:nvSpPr>
          <p:spPr bwMode="auto">
            <a:xfrm>
              <a:off x="1655" y="1589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12" name="Rectangle 2088"/>
            <p:cNvSpPr>
              <a:spLocks noChangeArrowheads="1"/>
            </p:cNvSpPr>
            <p:nvPr/>
          </p:nvSpPr>
          <p:spPr bwMode="auto">
            <a:xfrm>
              <a:off x="1655" y="1589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13" name="Line 2089"/>
            <p:cNvSpPr>
              <a:spLocks noChangeShapeType="1"/>
            </p:cNvSpPr>
            <p:nvPr/>
          </p:nvSpPr>
          <p:spPr bwMode="auto">
            <a:xfrm>
              <a:off x="1655" y="159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14" name="Rectangle 2090"/>
            <p:cNvSpPr>
              <a:spLocks noChangeArrowheads="1"/>
            </p:cNvSpPr>
            <p:nvPr/>
          </p:nvSpPr>
          <p:spPr bwMode="auto">
            <a:xfrm>
              <a:off x="1655" y="1593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15" name="Line 2091"/>
            <p:cNvSpPr>
              <a:spLocks noChangeShapeType="1"/>
            </p:cNvSpPr>
            <p:nvPr/>
          </p:nvSpPr>
          <p:spPr bwMode="auto">
            <a:xfrm>
              <a:off x="1655" y="1596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16" name="Rectangle 2092"/>
            <p:cNvSpPr>
              <a:spLocks noChangeArrowheads="1"/>
            </p:cNvSpPr>
            <p:nvPr/>
          </p:nvSpPr>
          <p:spPr bwMode="auto">
            <a:xfrm>
              <a:off x="1655" y="1596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17" name="Line 2093"/>
            <p:cNvSpPr>
              <a:spLocks noChangeShapeType="1"/>
            </p:cNvSpPr>
            <p:nvPr/>
          </p:nvSpPr>
          <p:spPr bwMode="auto">
            <a:xfrm>
              <a:off x="1932" y="1582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18" name="Rectangle 2094"/>
            <p:cNvSpPr>
              <a:spLocks noChangeArrowheads="1"/>
            </p:cNvSpPr>
            <p:nvPr/>
          </p:nvSpPr>
          <p:spPr bwMode="auto">
            <a:xfrm>
              <a:off x="1932" y="1582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19" name="Line 2095"/>
            <p:cNvSpPr>
              <a:spLocks noChangeShapeType="1"/>
            </p:cNvSpPr>
            <p:nvPr/>
          </p:nvSpPr>
          <p:spPr bwMode="auto">
            <a:xfrm>
              <a:off x="1932" y="158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20" name="Rectangle 2096"/>
            <p:cNvSpPr>
              <a:spLocks noChangeArrowheads="1"/>
            </p:cNvSpPr>
            <p:nvPr/>
          </p:nvSpPr>
          <p:spPr bwMode="auto">
            <a:xfrm>
              <a:off x="1932" y="1586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21" name="Line 2097"/>
            <p:cNvSpPr>
              <a:spLocks noChangeShapeType="1"/>
            </p:cNvSpPr>
            <p:nvPr/>
          </p:nvSpPr>
          <p:spPr bwMode="auto">
            <a:xfrm>
              <a:off x="1932" y="1589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22" name="Rectangle 2098"/>
            <p:cNvSpPr>
              <a:spLocks noChangeArrowheads="1"/>
            </p:cNvSpPr>
            <p:nvPr/>
          </p:nvSpPr>
          <p:spPr bwMode="auto">
            <a:xfrm>
              <a:off x="1932" y="1589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23" name="Line 2099"/>
            <p:cNvSpPr>
              <a:spLocks noChangeShapeType="1"/>
            </p:cNvSpPr>
            <p:nvPr/>
          </p:nvSpPr>
          <p:spPr bwMode="auto">
            <a:xfrm>
              <a:off x="1932" y="159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24" name="Rectangle 2100"/>
            <p:cNvSpPr>
              <a:spLocks noChangeArrowheads="1"/>
            </p:cNvSpPr>
            <p:nvPr/>
          </p:nvSpPr>
          <p:spPr bwMode="auto">
            <a:xfrm>
              <a:off x="1932" y="1593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25" name="Line 2101"/>
            <p:cNvSpPr>
              <a:spLocks noChangeShapeType="1"/>
            </p:cNvSpPr>
            <p:nvPr/>
          </p:nvSpPr>
          <p:spPr bwMode="auto">
            <a:xfrm>
              <a:off x="1932" y="1596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26" name="Rectangle 2102"/>
            <p:cNvSpPr>
              <a:spLocks noChangeArrowheads="1"/>
            </p:cNvSpPr>
            <p:nvPr/>
          </p:nvSpPr>
          <p:spPr bwMode="auto">
            <a:xfrm>
              <a:off x="1932" y="1596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27" name="Line 2103"/>
            <p:cNvSpPr>
              <a:spLocks noChangeShapeType="1"/>
            </p:cNvSpPr>
            <p:nvPr/>
          </p:nvSpPr>
          <p:spPr bwMode="auto">
            <a:xfrm>
              <a:off x="2123" y="1582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28" name="Rectangle 2104"/>
            <p:cNvSpPr>
              <a:spLocks noChangeArrowheads="1"/>
            </p:cNvSpPr>
            <p:nvPr/>
          </p:nvSpPr>
          <p:spPr bwMode="auto">
            <a:xfrm>
              <a:off x="2123" y="1582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29" name="Line 2105"/>
            <p:cNvSpPr>
              <a:spLocks noChangeShapeType="1"/>
            </p:cNvSpPr>
            <p:nvPr/>
          </p:nvSpPr>
          <p:spPr bwMode="auto">
            <a:xfrm>
              <a:off x="2123" y="158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30" name="Rectangle 2106"/>
            <p:cNvSpPr>
              <a:spLocks noChangeArrowheads="1"/>
            </p:cNvSpPr>
            <p:nvPr/>
          </p:nvSpPr>
          <p:spPr bwMode="auto">
            <a:xfrm>
              <a:off x="2123" y="1586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31" name="Line 2107"/>
            <p:cNvSpPr>
              <a:spLocks noChangeShapeType="1"/>
            </p:cNvSpPr>
            <p:nvPr/>
          </p:nvSpPr>
          <p:spPr bwMode="auto">
            <a:xfrm>
              <a:off x="2123" y="1589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32" name="Rectangle 2108"/>
            <p:cNvSpPr>
              <a:spLocks noChangeArrowheads="1"/>
            </p:cNvSpPr>
            <p:nvPr/>
          </p:nvSpPr>
          <p:spPr bwMode="auto">
            <a:xfrm>
              <a:off x="2123" y="1589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33" name="Line 2109"/>
            <p:cNvSpPr>
              <a:spLocks noChangeShapeType="1"/>
            </p:cNvSpPr>
            <p:nvPr/>
          </p:nvSpPr>
          <p:spPr bwMode="auto">
            <a:xfrm>
              <a:off x="2123" y="159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34" name="Rectangle 2110"/>
            <p:cNvSpPr>
              <a:spLocks noChangeArrowheads="1"/>
            </p:cNvSpPr>
            <p:nvPr/>
          </p:nvSpPr>
          <p:spPr bwMode="auto">
            <a:xfrm>
              <a:off x="2123" y="1593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35" name="Line 2111"/>
            <p:cNvSpPr>
              <a:spLocks noChangeShapeType="1"/>
            </p:cNvSpPr>
            <p:nvPr/>
          </p:nvSpPr>
          <p:spPr bwMode="auto">
            <a:xfrm>
              <a:off x="2123" y="1596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36" name="Rectangle 2112"/>
            <p:cNvSpPr>
              <a:spLocks noChangeArrowheads="1"/>
            </p:cNvSpPr>
            <p:nvPr/>
          </p:nvSpPr>
          <p:spPr bwMode="auto">
            <a:xfrm>
              <a:off x="2123" y="1596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37" name="Line 2113"/>
            <p:cNvSpPr>
              <a:spLocks noChangeShapeType="1"/>
            </p:cNvSpPr>
            <p:nvPr/>
          </p:nvSpPr>
          <p:spPr bwMode="auto">
            <a:xfrm>
              <a:off x="2400" y="1582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38" name="Rectangle 2114"/>
            <p:cNvSpPr>
              <a:spLocks noChangeArrowheads="1"/>
            </p:cNvSpPr>
            <p:nvPr/>
          </p:nvSpPr>
          <p:spPr bwMode="auto">
            <a:xfrm>
              <a:off x="2400" y="1582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39" name="Line 2115"/>
            <p:cNvSpPr>
              <a:spLocks noChangeShapeType="1"/>
            </p:cNvSpPr>
            <p:nvPr/>
          </p:nvSpPr>
          <p:spPr bwMode="auto">
            <a:xfrm>
              <a:off x="2400" y="158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40" name="Rectangle 2116"/>
            <p:cNvSpPr>
              <a:spLocks noChangeArrowheads="1"/>
            </p:cNvSpPr>
            <p:nvPr/>
          </p:nvSpPr>
          <p:spPr bwMode="auto">
            <a:xfrm>
              <a:off x="2400" y="1586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41" name="Line 2117"/>
            <p:cNvSpPr>
              <a:spLocks noChangeShapeType="1"/>
            </p:cNvSpPr>
            <p:nvPr/>
          </p:nvSpPr>
          <p:spPr bwMode="auto">
            <a:xfrm>
              <a:off x="2400" y="1589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42" name="Rectangle 2118"/>
            <p:cNvSpPr>
              <a:spLocks noChangeArrowheads="1"/>
            </p:cNvSpPr>
            <p:nvPr/>
          </p:nvSpPr>
          <p:spPr bwMode="auto">
            <a:xfrm>
              <a:off x="2400" y="1589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43" name="Line 2119"/>
            <p:cNvSpPr>
              <a:spLocks noChangeShapeType="1"/>
            </p:cNvSpPr>
            <p:nvPr/>
          </p:nvSpPr>
          <p:spPr bwMode="auto">
            <a:xfrm>
              <a:off x="2400" y="159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44" name="Rectangle 2120"/>
            <p:cNvSpPr>
              <a:spLocks noChangeArrowheads="1"/>
            </p:cNvSpPr>
            <p:nvPr/>
          </p:nvSpPr>
          <p:spPr bwMode="auto">
            <a:xfrm>
              <a:off x="2400" y="1593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45" name="Line 2121"/>
            <p:cNvSpPr>
              <a:spLocks noChangeShapeType="1"/>
            </p:cNvSpPr>
            <p:nvPr/>
          </p:nvSpPr>
          <p:spPr bwMode="auto">
            <a:xfrm>
              <a:off x="2400" y="1596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46" name="Rectangle 2122"/>
            <p:cNvSpPr>
              <a:spLocks noChangeArrowheads="1"/>
            </p:cNvSpPr>
            <p:nvPr/>
          </p:nvSpPr>
          <p:spPr bwMode="auto">
            <a:xfrm>
              <a:off x="2400" y="1596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47" name="Line 2123"/>
            <p:cNvSpPr>
              <a:spLocks noChangeShapeType="1"/>
            </p:cNvSpPr>
            <p:nvPr/>
          </p:nvSpPr>
          <p:spPr bwMode="auto">
            <a:xfrm>
              <a:off x="2591" y="1582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48" name="Rectangle 2124"/>
            <p:cNvSpPr>
              <a:spLocks noChangeArrowheads="1"/>
            </p:cNvSpPr>
            <p:nvPr/>
          </p:nvSpPr>
          <p:spPr bwMode="auto">
            <a:xfrm>
              <a:off x="2591" y="1582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49" name="Line 2125"/>
            <p:cNvSpPr>
              <a:spLocks noChangeShapeType="1"/>
            </p:cNvSpPr>
            <p:nvPr/>
          </p:nvSpPr>
          <p:spPr bwMode="auto">
            <a:xfrm>
              <a:off x="2591" y="158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50" name="Rectangle 2126"/>
            <p:cNvSpPr>
              <a:spLocks noChangeArrowheads="1"/>
            </p:cNvSpPr>
            <p:nvPr/>
          </p:nvSpPr>
          <p:spPr bwMode="auto">
            <a:xfrm>
              <a:off x="2591" y="1586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51" name="Line 2127"/>
            <p:cNvSpPr>
              <a:spLocks noChangeShapeType="1"/>
            </p:cNvSpPr>
            <p:nvPr/>
          </p:nvSpPr>
          <p:spPr bwMode="auto">
            <a:xfrm>
              <a:off x="2591" y="1589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52" name="Rectangle 2128"/>
            <p:cNvSpPr>
              <a:spLocks noChangeArrowheads="1"/>
            </p:cNvSpPr>
            <p:nvPr/>
          </p:nvSpPr>
          <p:spPr bwMode="auto">
            <a:xfrm>
              <a:off x="2591" y="1589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53" name="Line 2129"/>
            <p:cNvSpPr>
              <a:spLocks noChangeShapeType="1"/>
            </p:cNvSpPr>
            <p:nvPr/>
          </p:nvSpPr>
          <p:spPr bwMode="auto">
            <a:xfrm>
              <a:off x="2591" y="159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54" name="Rectangle 2130"/>
            <p:cNvSpPr>
              <a:spLocks noChangeArrowheads="1"/>
            </p:cNvSpPr>
            <p:nvPr/>
          </p:nvSpPr>
          <p:spPr bwMode="auto">
            <a:xfrm>
              <a:off x="2591" y="1593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55" name="Line 2131"/>
            <p:cNvSpPr>
              <a:spLocks noChangeShapeType="1"/>
            </p:cNvSpPr>
            <p:nvPr/>
          </p:nvSpPr>
          <p:spPr bwMode="auto">
            <a:xfrm>
              <a:off x="2591" y="1596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56" name="Rectangle 2132"/>
            <p:cNvSpPr>
              <a:spLocks noChangeArrowheads="1"/>
            </p:cNvSpPr>
            <p:nvPr/>
          </p:nvSpPr>
          <p:spPr bwMode="auto">
            <a:xfrm>
              <a:off x="2591" y="1596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57" name="Line 2133"/>
            <p:cNvSpPr>
              <a:spLocks noChangeShapeType="1"/>
            </p:cNvSpPr>
            <p:nvPr/>
          </p:nvSpPr>
          <p:spPr bwMode="auto">
            <a:xfrm>
              <a:off x="2868" y="1582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58" name="Rectangle 2134"/>
            <p:cNvSpPr>
              <a:spLocks noChangeArrowheads="1"/>
            </p:cNvSpPr>
            <p:nvPr/>
          </p:nvSpPr>
          <p:spPr bwMode="auto">
            <a:xfrm>
              <a:off x="2868" y="1582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59" name="Line 2135"/>
            <p:cNvSpPr>
              <a:spLocks noChangeShapeType="1"/>
            </p:cNvSpPr>
            <p:nvPr/>
          </p:nvSpPr>
          <p:spPr bwMode="auto">
            <a:xfrm>
              <a:off x="2868" y="158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60" name="Rectangle 2136"/>
            <p:cNvSpPr>
              <a:spLocks noChangeArrowheads="1"/>
            </p:cNvSpPr>
            <p:nvPr/>
          </p:nvSpPr>
          <p:spPr bwMode="auto">
            <a:xfrm>
              <a:off x="2868" y="1586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61" name="Line 2137"/>
            <p:cNvSpPr>
              <a:spLocks noChangeShapeType="1"/>
            </p:cNvSpPr>
            <p:nvPr/>
          </p:nvSpPr>
          <p:spPr bwMode="auto">
            <a:xfrm>
              <a:off x="2868" y="1589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62" name="Rectangle 2138"/>
            <p:cNvSpPr>
              <a:spLocks noChangeArrowheads="1"/>
            </p:cNvSpPr>
            <p:nvPr/>
          </p:nvSpPr>
          <p:spPr bwMode="auto">
            <a:xfrm>
              <a:off x="2868" y="1589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63" name="Line 2139"/>
            <p:cNvSpPr>
              <a:spLocks noChangeShapeType="1"/>
            </p:cNvSpPr>
            <p:nvPr/>
          </p:nvSpPr>
          <p:spPr bwMode="auto">
            <a:xfrm>
              <a:off x="2868" y="159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64" name="Rectangle 2140"/>
            <p:cNvSpPr>
              <a:spLocks noChangeArrowheads="1"/>
            </p:cNvSpPr>
            <p:nvPr/>
          </p:nvSpPr>
          <p:spPr bwMode="auto">
            <a:xfrm>
              <a:off x="2868" y="1593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65" name="Line 2141"/>
            <p:cNvSpPr>
              <a:spLocks noChangeShapeType="1"/>
            </p:cNvSpPr>
            <p:nvPr/>
          </p:nvSpPr>
          <p:spPr bwMode="auto">
            <a:xfrm>
              <a:off x="2868" y="1596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66" name="Rectangle 2142"/>
            <p:cNvSpPr>
              <a:spLocks noChangeArrowheads="1"/>
            </p:cNvSpPr>
            <p:nvPr/>
          </p:nvSpPr>
          <p:spPr bwMode="auto">
            <a:xfrm>
              <a:off x="2868" y="1596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67" name="Line 2143"/>
            <p:cNvSpPr>
              <a:spLocks noChangeShapeType="1"/>
            </p:cNvSpPr>
            <p:nvPr/>
          </p:nvSpPr>
          <p:spPr bwMode="auto">
            <a:xfrm>
              <a:off x="3059" y="1582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68" name="Rectangle 2144"/>
            <p:cNvSpPr>
              <a:spLocks noChangeArrowheads="1"/>
            </p:cNvSpPr>
            <p:nvPr/>
          </p:nvSpPr>
          <p:spPr bwMode="auto">
            <a:xfrm>
              <a:off x="3059" y="1582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69" name="Line 2145"/>
            <p:cNvSpPr>
              <a:spLocks noChangeShapeType="1"/>
            </p:cNvSpPr>
            <p:nvPr/>
          </p:nvSpPr>
          <p:spPr bwMode="auto">
            <a:xfrm>
              <a:off x="3059" y="158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70" name="Rectangle 2146"/>
            <p:cNvSpPr>
              <a:spLocks noChangeArrowheads="1"/>
            </p:cNvSpPr>
            <p:nvPr/>
          </p:nvSpPr>
          <p:spPr bwMode="auto">
            <a:xfrm>
              <a:off x="3059" y="1586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71" name="Line 2147"/>
            <p:cNvSpPr>
              <a:spLocks noChangeShapeType="1"/>
            </p:cNvSpPr>
            <p:nvPr/>
          </p:nvSpPr>
          <p:spPr bwMode="auto">
            <a:xfrm>
              <a:off x="3059" y="1589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72" name="Rectangle 2148"/>
            <p:cNvSpPr>
              <a:spLocks noChangeArrowheads="1"/>
            </p:cNvSpPr>
            <p:nvPr/>
          </p:nvSpPr>
          <p:spPr bwMode="auto">
            <a:xfrm>
              <a:off x="3059" y="1589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73" name="Line 2149"/>
            <p:cNvSpPr>
              <a:spLocks noChangeShapeType="1"/>
            </p:cNvSpPr>
            <p:nvPr/>
          </p:nvSpPr>
          <p:spPr bwMode="auto">
            <a:xfrm>
              <a:off x="3059" y="159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74" name="Rectangle 2150"/>
            <p:cNvSpPr>
              <a:spLocks noChangeArrowheads="1"/>
            </p:cNvSpPr>
            <p:nvPr/>
          </p:nvSpPr>
          <p:spPr bwMode="auto">
            <a:xfrm>
              <a:off x="3059" y="1593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75" name="Line 2151"/>
            <p:cNvSpPr>
              <a:spLocks noChangeShapeType="1"/>
            </p:cNvSpPr>
            <p:nvPr/>
          </p:nvSpPr>
          <p:spPr bwMode="auto">
            <a:xfrm>
              <a:off x="3059" y="1596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76" name="Rectangle 2152"/>
            <p:cNvSpPr>
              <a:spLocks noChangeArrowheads="1"/>
            </p:cNvSpPr>
            <p:nvPr/>
          </p:nvSpPr>
          <p:spPr bwMode="auto">
            <a:xfrm>
              <a:off x="3059" y="1596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77" name="Line 2153"/>
            <p:cNvSpPr>
              <a:spLocks noChangeShapeType="1"/>
            </p:cNvSpPr>
            <p:nvPr/>
          </p:nvSpPr>
          <p:spPr bwMode="auto">
            <a:xfrm>
              <a:off x="3336" y="1582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78" name="Rectangle 2154"/>
            <p:cNvSpPr>
              <a:spLocks noChangeArrowheads="1"/>
            </p:cNvSpPr>
            <p:nvPr/>
          </p:nvSpPr>
          <p:spPr bwMode="auto">
            <a:xfrm>
              <a:off x="3336" y="1582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79" name="Line 2155"/>
            <p:cNvSpPr>
              <a:spLocks noChangeShapeType="1"/>
            </p:cNvSpPr>
            <p:nvPr/>
          </p:nvSpPr>
          <p:spPr bwMode="auto">
            <a:xfrm>
              <a:off x="3336" y="158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80" name="Rectangle 2156"/>
            <p:cNvSpPr>
              <a:spLocks noChangeArrowheads="1"/>
            </p:cNvSpPr>
            <p:nvPr/>
          </p:nvSpPr>
          <p:spPr bwMode="auto">
            <a:xfrm>
              <a:off x="3336" y="1586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81" name="Line 2157"/>
            <p:cNvSpPr>
              <a:spLocks noChangeShapeType="1"/>
            </p:cNvSpPr>
            <p:nvPr/>
          </p:nvSpPr>
          <p:spPr bwMode="auto">
            <a:xfrm>
              <a:off x="3336" y="1589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82" name="Rectangle 2158"/>
            <p:cNvSpPr>
              <a:spLocks noChangeArrowheads="1"/>
            </p:cNvSpPr>
            <p:nvPr/>
          </p:nvSpPr>
          <p:spPr bwMode="auto">
            <a:xfrm>
              <a:off x="3336" y="1589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83" name="Line 2159"/>
            <p:cNvSpPr>
              <a:spLocks noChangeShapeType="1"/>
            </p:cNvSpPr>
            <p:nvPr/>
          </p:nvSpPr>
          <p:spPr bwMode="auto">
            <a:xfrm>
              <a:off x="3336" y="159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84" name="Rectangle 2160"/>
            <p:cNvSpPr>
              <a:spLocks noChangeArrowheads="1"/>
            </p:cNvSpPr>
            <p:nvPr/>
          </p:nvSpPr>
          <p:spPr bwMode="auto">
            <a:xfrm>
              <a:off x="3336" y="1593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85" name="Line 2161"/>
            <p:cNvSpPr>
              <a:spLocks noChangeShapeType="1"/>
            </p:cNvSpPr>
            <p:nvPr/>
          </p:nvSpPr>
          <p:spPr bwMode="auto">
            <a:xfrm>
              <a:off x="3336" y="1596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86" name="Rectangle 2162"/>
            <p:cNvSpPr>
              <a:spLocks noChangeArrowheads="1"/>
            </p:cNvSpPr>
            <p:nvPr/>
          </p:nvSpPr>
          <p:spPr bwMode="auto">
            <a:xfrm>
              <a:off x="3336" y="1596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87" name="Line 2163"/>
            <p:cNvSpPr>
              <a:spLocks noChangeShapeType="1"/>
            </p:cNvSpPr>
            <p:nvPr/>
          </p:nvSpPr>
          <p:spPr bwMode="auto">
            <a:xfrm>
              <a:off x="3527" y="1582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88" name="Rectangle 2164"/>
            <p:cNvSpPr>
              <a:spLocks noChangeArrowheads="1"/>
            </p:cNvSpPr>
            <p:nvPr/>
          </p:nvSpPr>
          <p:spPr bwMode="auto">
            <a:xfrm>
              <a:off x="3527" y="1582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89" name="Line 2165"/>
            <p:cNvSpPr>
              <a:spLocks noChangeShapeType="1"/>
            </p:cNvSpPr>
            <p:nvPr/>
          </p:nvSpPr>
          <p:spPr bwMode="auto">
            <a:xfrm>
              <a:off x="3527" y="158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90" name="Rectangle 2166"/>
            <p:cNvSpPr>
              <a:spLocks noChangeArrowheads="1"/>
            </p:cNvSpPr>
            <p:nvPr/>
          </p:nvSpPr>
          <p:spPr bwMode="auto">
            <a:xfrm>
              <a:off x="3527" y="1586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91" name="Line 2167"/>
            <p:cNvSpPr>
              <a:spLocks noChangeShapeType="1"/>
            </p:cNvSpPr>
            <p:nvPr/>
          </p:nvSpPr>
          <p:spPr bwMode="auto">
            <a:xfrm>
              <a:off x="3527" y="1589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92" name="Rectangle 2168"/>
            <p:cNvSpPr>
              <a:spLocks noChangeArrowheads="1"/>
            </p:cNvSpPr>
            <p:nvPr/>
          </p:nvSpPr>
          <p:spPr bwMode="auto">
            <a:xfrm>
              <a:off x="3527" y="1589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93" name="Line 2169"/>
            <p:cNvSpPr>
              <a:spLocks noChangeShapeType="1"/>
            </p:cNvSpPr>
            <p:nvPr/>
          </p:nvSpPr>
          <p:spPr bwMode="auto">
            <a:xfrm>
              <a:off x="3527" y="159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94" name="Rectangle 2170"/>
            <p:cNvSpPr>
              <a:spLocks noChangeArrowheads="1"/>
            </p:cNvSpPr>
            <p:nvPr/>
          </p:nvSpPr>
          <p:spPr bwMode="auto">
            <a:xfrm>
              <a:off x="3527" y="1593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95" name="Line 2171"/>
            <p:cNvSpPr>
              <a:spLocks noChangeShapeType="1"/>
            </p:cNvSpPr>
            <p:nvPr/>
          </p:nvSpPr>
          <p:spPr bwMode="auto">
            <a:xfrm>
              <a:off x="3527" y="1596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96" name="Rectangle 2172"/>
            <p:cNvSpPr>
              <a:spLocks noChangeArrowheads="1"/>
            </p:cNvSpPr>
            <p:nvPr/>
          </p:nvSpPr>
          <p:spPr bwMode="auto">
            <a:xfrm>
              <a:off x="3527" y="1596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97" name="Line 2173"/>
            <p:cNvSpPr>
              <a:spLocks noChangeShapeType="1"/>
            </p:cNvSpPr>
            <p:nvPr/>
          </p:nvSpPr>
          <p:spPr bwMode="auto">
            <a:xfrm>
              <a:off x="3804" y="1582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98" name="Rectangle 2174"/>
            <p:cNvSpPr>
              <a:spLocks noChangeArrowheads="1"/>
            </p:cNvSpPr>
            <p:nvPr/>
          </p:nvSpPr>
          <p:spPr bwMode="auto">
            <a:xfrm>
              <a:off x="3804" y="1582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199" name="Line 2175"/>
            <p:cNvSpPr>
              <a:spLocks noChangeShapeType="1"/>
            </p:cNvSpPr>
            <p:nvPr/>
          </p:nvSpPr>
          <p:spPr bwMode="auto">
            <a:xfrm>
              <a:off x="3804" y="158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00" name="Rectangle 2176"/>
            <p:cNvSpPr>
              <a:spLocks noChangeArrowheads="1"/>
            </p:cNvSpPr>
            <p:nvPr/>
          </p:nvSpPr>
          <p:spPr bwMode="auto">
            <a:xfrm>
              <a:off x="3804" y="1586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01" name="Line 2177"/>
            <p:cNvSpPr>
              <a:spLocks noChangeShapeType="1"/>
            </p:cNvSpPr>
            <p:nvPr/>
          </p:nvSpPr>
          <p:spPr bwMode="auto">
            <a:xfrm>
              <a:off x="3804" y="1589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02" name="Rectangle 2178"/>
            <p:cNvSpPr>
              <a:spLocks noChangeArrowheads="1"/>
            </p:cNvSpPr>
            <p:nvPr/>
          </p:nvSpPr>
          <p:spPr bwMode="auto">
            <a:xfrm>
              <a:off x="3804" y="1589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03" name="Line 2179"/>
            <p:cNvSpPr>
              <a:spLocks noChangeShapeType="1"/>
            </p:cNvSpPr>
            <p:nvPr/>
          </p:nvSpPr>
          <p:spPr bwMode="auto">
            <a:xfrm>
              <a:off x="3804" y="159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04" name="Rectangle 2180"/>
            <p:cNvSpPr>
              <a:spLocks noChangeArrowheads="1"/>
            </p:cNvSpPr>
            <p:nvPr/>
          </p:nvSpPr>
          <p:spPr bwMode="auto">
            <a:xfrm>
              <a:off x="3804" y="1593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05" name="Line 2181"/>
            <p:cNvSpPr>
              <a:spLocks noChangeShapeType="1"/>
            </p:cNvSpPr>
            <p:nvPr/>
          </p:nvSpPr>
          <p:spPr bwMode="auto">
            <a:xfrm>
              <a:off x="3804" y="1596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06" name="Rectangle 2182"/>
            <p:cNvSpPr>
              <a:spLocks noChangeArrowheads="1"/>
            </p:cNvSpPr>
            <p:nvPr/>
          </p:nvSpPr>
          <p:spPr bwMode="auto">
            <a:xfrm>
              <a:off x="3804" y="1596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07" name="Line 2183"/>
            <p:cNvSpPr>
              <a:spLocks noChangeShapeType="1"/>
            </p:cNvSpPr>
            <p:nvPr/>
          </p:nvSpPr>
          <p:spPr bwMode="auto">
            <a:xfrm>
              <a:off x="3995" y="1582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08" name="Rectangle 2184"/>
            <p:cNvSpPr>
              <a:spLocks noChangeArrowheads="1"/>
            </p:cNvSpPr>
            <p:nvPr/>
          </p:nvSpPr>
          <p:spPr bwMode="auto">
            <a:xfrm>
              <a:off x="3995" y="1582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09" name="Line 2185"/>
            <p:cNvSpPr>
              <a:spLocks noChangeShapeType="1"/>
            </p:cNvSpPr>
            <p:nvPr/>
          </p:nvSpPr>
          <p:spPr bwMode="auto">
            <a:xfrm>
              <a:off x="3995" y="158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10" name="Rectangle 2186"/>
            <p:cNvSpPr>
              <a:spLocks noChangeArrowheads="1"/>
            </p:cNvSpPr>
            <p:nvPr/>
          </p:nvSpPr>
          <p:spPr bwMode="auto">
            <a:xfrm>
              <a:off x="3995" y="1586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11" name="Line 2187"/>
            <p:cNvSpPr>
              <a:spLocks noChangeShapeType="1"/>
            </p:cNvSpPr>
            <p:nvPr/>
          </p:nvSpPr>
          <p:spPr bwMode="auto">
            <a:xfrm>
              <a:off x="3995" y="1589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12" name="Rectangle 2188"/>
            <p:cNvSpPr>
              <a:spLocks noChangeArrowheads="1"/>
            </p:cNvSpPr>
            <p:nvPr/>
          </p:nvSpPr>
          <p:spPr bwMode="auto">
            <a:xfrm>
              <a:off x="3995" y="1589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13" name="Line 2189"/>
            <p:cNvSpPr>
              <a:spLocks noChangeShapeType="1"/>
            </p:cNvSpPr>
            <p:nvPr/>
          </p:nvSpPr>
          <p:spPr bwMode="auto">
            <a:xfrm>
              <a:off x="3995" y="159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14" name="Rectangle 2190"/>
            <p:cNvSpPr>
              <a:spLocks noChangeArrowheads="1"/>
            </p:cNvSpPr>
            <p:nvPr/>
          </p:nvSpPr>
          <p:spPr bwMode="auto">
            <a:xfrm>
              <a:off x="3995" y="1593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15" name="Line 2191"/>
            <p:cNvSpPr>
              <a:spLocks noChangeShapeType="1"/>
            </p:cNvSpPr>
            <p:nvPr/>
          </p:nvSpPr>
          <p:spPr bwMode="auto">
            <a:xfrm>
              <a:off x="3995" y="1596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16" name="Rectangle 2192"/>
            <p:cNvSpPr>
              <a:spLocks noChangeArrowheads="1"/>
            </p:cNvSpPr>
            <p:nvPr/>
          </p:nvSpPr>
          <p:spPr bwMode="auto">
            <a:xfrm>
              <a:off x="3995" y="1596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17" name="Line 2193"/>
            <p:cNvSpPr>
              <a:spLocks noChangeShapeType="1"/>
            </p:cNvSpPr>
            <p:nvPr/>
          </p:nvSpPr>
          <p:spPr bwMode="auto">
            <a:xfrm>
              <a:off x="4272" y="1582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18" name="Rectangle 2194"/>
            <p:cNvSpPr>
              <a:spLocks noChangeArrowheads="1"/>
            </p:cNvSpPr>
            <p:nvPr/>
          </p:nvSpPr>
          <p:spPr bwMode="auto">
            <a:xfrm>
              <a:off x="4272" y="1582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19" name="Line 2195"/>
            <p:cNvSpPr>
              <a:spLocks noChangeShapeType="1"/>
            </p:cNvSpPr>
            <p:nvPr/>
          </p:nvSpPr>
          <p:spPr bwMode="auto">
            <a:xfrm>
              <a:off x="4272" y="158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20" name="Rectangle 2196"/>
            <p:cNvSpPr>
              <a:spLocks noChangeArrowheads="1"/>
            </p:cNvSpPr>
            <p:nvPr/>
          </p:nvSpPr>
          <p:spPr bwMode="auto">
            <a:xfrm>
              <a:off x="4272" y="1586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21" name="Line 2197"/>
            <p:cNvSpPr>
              <a:spLocks noChangeShapeType="1"/>
            </p:cNvSpPr>
            <p:nvPr/>
          </p:nvSpPr>
          <p:spPr bwMode="auto">
            <a:xfrm>
              <a:off x="4272" y="1589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22" name="Rectangle 2198"/>
            <p:cNvSpPr>
              <a:spLocks noChangeArrowheads="1"/>
            </p:cNvSpPr>
            <p:nvPr/>
          </p:nvSpPr>
          <p:spPr bwMode="auto">
            <a:xfrm>
              <a:off x="4272" y="1589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23" name="Line 2199"/>
            <p:cNvSpPr>
              <a:spLocks noChangeShapeType="1"/>
            </p:cNvSpPr>
            <p:nvPr/>
          </p:nvSpPr>
          <p:spPr bwMode="auto">
            <a:xfrm>
              <a:off x="4272" y="159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24" name="Rectangle 2200"/>
            <p:cNvSpPr>
              <a:spLocks noChangeArrowheads="1"/>
            </p:cNvSpPr>
            <p:nvPr/>
          </p:nvSpPr>
          <p:spPr bwMode="auto">
            <a:xfrm>
              <a:off x="4272" y="1593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25" name="Line 2201"/>
            <p:cNvSpPr>
              <a:spLocks noChangeShapeType="1"/>
            </p:cNvSpPr>
            <p:nvPr/>
          </p:nvSpPr>
          <p:spPr bwMode="auto">
            <a:xfrm>
              <a:off x="4272" y="1596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26" name="Rectangle 2202"/>
            <p:cNvSpPr>
              <a:spLocks noChangeArrowheads="1"/>
            </p:cNvSpPr>
            <p:nvPr/>
          </p:nvSpPr>
          <p:spPr bwMode="auto">
            <a:xfrm>
              <a:off x="4272" y="1596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27" name="Line 2203"/>
            <p:cNvSpPr>
              <a:spLocks noChangeShapeType="1"/>
            </p:cNvSpPr>
            <p:nvPr/>
          </p:nvSpPr>
          <p:spPr bwMode="auto">
            <a:xfrm>
              <a:off x="4463" y="1582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28" name="Rectangle 2204"/>
            <p:cNvSpPr>
              <a:spLocks noChangeArrowheads="1"/>
            </p:cNvSpPr>
            <p:nvPr/>
          </p:nvSpPr>
          <p:spPr bwMode="auto">
            <a:xfrm>
              <a:off x="4463" y="1582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29" name="Line 2205"/>
            <p:cNvSpPr>
              <a:spLocks noChangeShapeType="1"/>
            </p:cNvSpPr>
            <p:nvPr/>
          </p:nvSpPr>
          <p:spPr bwMode="auto">
            <a:xfrm>
              <a:off x="4463" y="158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30" name="Rectangle 2206"/>
            <p:cNvSpPr>
              <a:spLocks noChangeArrowheads="1"/>
            </p:cNvSpPr>
            <p:nvPr/>
          </p:nvSpPr>
          <p:spPr bwMode="auto">
            <a:xfrm>
              <a:off x="4463" y="1586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31" name="Line 2207"/>
            <p:cNvSpPr>
              <a:spLocks noChangeShapeType="1"/>
            </p:cNvSpPr>
            <p:nvPr/>
          </p:nvSpPr>
          <p:spPr bwMode="auto">
            <a:xfrm>
              <a:off x="4463" y="1589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32" name="Rectangle 2208"/>
            <p:cNvSpPr>
              <a:spLocks noChangeArrowheads="1"/>
            </p:cNvSpPr>
            <p:nvPr/>
          </p:nvSpPr>
          <p:spPr bwMode="auto">
            <a:xfrm>
              <a:off x="4463" y="1589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33" name="Line 2209"/>
            <p:cNvSpPr>
              <a:spLocks noChangeShapeType="1"/>
            </p:cNvSpPr>
            <p:nvPr/>
          </p:nvSpPr>
          <p:spPr bwMode="auto">
            <a:xfrm>
              <a:off x="4463" y="159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34" name="Rectangle 2210"/>
            <p:cNvSpPr>
              <a:spLocks noChangeArrowheads="1"/>
            </p:cNvSpPr>
            <p:nvPr/>
          </p:nvSpPr>
          <p:spPr bwMode="auto">
            <a:xfrm>
              <a:off x="4463" y="1593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35" name="Line 2211"/>
            <p:cNvSpPr>
              <a:spLocks noChangeShapeType="1"/>
            </p:cNvSpPr>
            <p:nvPr/>
          </p:nvSpPr>
          <p:spPr bwMode="auto">
            <a:xfrm>
              <a:off x="4463" y="1596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36" name="Rectangle 2212"/>
            <p:cNvSpPr>
              <a:spLocks noChangeArrowheads="1"/>
            </p:cNvSpPr>
            <p:nvPr/>
          </p:nvSpPr>
          <p:spPr bwMode="auto">
            <a:xfrm>
              <a:off x="4463" y="1596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37" name="Line 2213"/>
            <p:cNvSpPr>
              <a:spLocks noChangeShapeType="1"/>
            </p:cNvSpPr>
            <p:nvPr/>
          </p:nvSpPr>
          <p:spPr bwMode="auto">
            <a:xfrm>
              <a:off x="4740" y="1582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38" name="Rectangle 2214"/>
            <p:cNvSpPr>
              <a:spLocks noChangeArrowheads="1"/>
            </p:cNvSpPr>
            <p:nvPr/>
          </p:nvSpPr>
          <p:spPr bwMode="auto">
            <a:xfrm>
              <a:off x="4740" y="1582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39" name="Line 2215"/>
            <p:cNvSpPr>
              <a:spLocks noChangeShapeType="1"/>
            </p:cNvSpPr>
            <p:nvPr/>
          </p:nvSpPr>
          <p:spPr bwMode="auto">
            <a:xfrm>
              <a:off x="4740" y="158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40" name="Rectangle 2216"/>
            <p:cNvSpPr>
              <a:spLocks noChangeArrowheads="1"/>
            </p:cNvSpPr>
            <p:nvPr/>
          </p:nvSpPr>
          <p:spPr bwMode="auto">
            <a:xfrm>
              <a:off x="4740" y="1586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41" name="Line 2217"/>
            <p:cNvSpPr>
              <a:spLocks noChangeShapeType="1"/>
            </p:cNvSpPr>
            <p:nvPr/>
          </p:nvSpPr>
          <p:spPr bwMode="auto">
            <a:xfrm>
              <a:off x="4740" y="1589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42" name="Rectangle 2218"/>
            <p:cNvSpPr>
              <a:spLocks noChangeArrowheads="1"/>
            </p:cNvSpPr>
            <p:nvPr/>
          </p:nvSpPr>
          <p:spPr bwMode="auto">
            <a:xfrm>
              <a:off x="4740" y="1589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43" name="Line 2219"/>
            <p:cNvSpPr>
              <a:spLocks noChangeShapeType="1"/>
            </p:cNvSpPr>
            <p:nvPr/>
          </p:nvSpPr>
          <p:spPr bwMode="auto">
            <a:xfrm>
              <a:off x="4740" y="159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44" name="Rectangle 2220"/>
            <p:cNvSpPr>
              <a:spLocks noChangeArrowheads="1"/>
            </p:cNvSpPr>
            <p:nvPr/>
          </p:nvSpPr>
          <p:spPr bwMode="auto">
            <a:xfrm>
              <a:off x="4740" y="1593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45" name="Line 2221"/>
            <p:cNvSpPr>
              <a:spLocks noChangeShapeType="1"/>
            </p:cNvSpPr>
            <p:nvPr/>
          </p:nvSpPr>
          <p:spPr bwMode="auto">
            <a:xfrm>
              <a:off x="4740" y="1596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46" name="Rectangle 2222"/>
            <p:cNvSpPr>
              <a:spLocks noChangeArrowheads="1"/>
            </p:cNvSpPr>
            <p:nvPr/>
          </p:nvSpPr>
          <p:spPr bwMode="auto">
            <a:xfrm>
              <a:off x="4740" y="1596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47" name="Line 2223"/>
            <p:cNvSpPr>
              <a:spLocks noChangeShapeType="1"/>
            </p:cNvSpPr>
            <p:nvPr/>
          </p:nvSpPr>
          <p:spPr bwMode="auto">
            <a:xfrm>
              <a:off x="4931" y="1582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48" name="Rectangle 2224"/>
            <p:cNvSpPr>
              <a:spLocks noChangeArrowheads="1"/>
            </p:cNvSpPr>
            <p:nvPr/>
          </p:nvSpPr>
          <p:spPr bwMode="auto">
            <a:xfrm>
              <a:off x="4931" y="1582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49" name="Line 2225"/>
            <p:cNvSpPr>
              <a:spLocks noChangeShapeType="1"/>
            </p:cNvSpPr>
            <p:nvPr/>
          </p:nvSpPr>
          <p:spPr bwMode="auto">
            <a:xfrm>
              <a:off x="4931" y="158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50" name="Rectangle 2226"/>
            <p:cNvSpPr>
              <a:spLocks noChangeArrowheads="1"/>
            </p:cNvSpPr>
            <p:nvPr/>
          </p:nvSpPr>
          <p:spPr bwMode="auto">
            <a:xfrm>
              <a:off x="4931" y="1586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51" name="Line 2227"/>
            <p:cNvSpPr>
              <a:spLocks noChangeShapeType="1"/>
            </p:cNvSpPr>
            <p:nvPr/>
          </p:nvSpPr>
          <p:spPr bwMode="auto">
            <a:xfrm>
              <a:off x="4931" y="1589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52" name="Rectangle 2228"/>
            <p:cNvSpPr>
              <a:spLocks noChangeArrowheads="1"/>
            </p:cNvSpPr>
            <p:nvPr/>
          </p:nvSpPr>
          <p:spPr bwMode="auto">
            <a:xfrm>
              <a:off x="4931" y="1589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53" name="Line 2229"/>
            <p:cNvSpPr>
              <a:spLocks noChangeShapeType="1"/>
            </p:cNvSpPr>
            <p:nvPr/>
          </p:nvSpPr>
          <p:spPr bwMode="auto">
            <a:xfrm>
              <a:off x="4931" y="159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54" name="Rectangle 2230"/>
            <p:cNvSpPr>
              <a:spLocks noChangeArrowheads="1"/>
            </p:cNvSpPr>
            <p:nvPr/>
          </p:nvSpPr>
          <p:spPr bwMode="auto">
            <a:xfrm>
              <a:off x="4931" y="1593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55" name="Line 2231"/>
            <p:cNvSpPr>
              <a:spLocks noChangeShapeType="1"/>
            </p:cNvSpPr>
            <p:nvPr/>
          </p:nvSpPr>
          <p:spPr bwMode="auto">
            <a:xfrm>
              <a:off x="4931" y="1596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256" name="Rectangle 2232"/>
            <p:cNvSpPr>
              <a:spLocks noChangeArrowheads="1"/>
            </p:cNvSpPr>
            <p:nvPr/>
          </p:nvSpPr>
          <p:spPr bwMode="auto">
            <a:xfrm>
              <a:off x="4931" y="1596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7355" name="Group 2434"/>
          <p:cNvGrpSpPr>
            <a:grpSpLocks/>
          </p:cNvGrpSpPr>
          <p:nvPr/>
        </p:nvGrpSpPr>
        <p:grpSpPr bwMode="auto">
          <a:xfrm>
            <a:off x="836613" y="3098800"/>
            <a:ext cx="7019925" cy="28575"/>
            <a:chOff x="527" y="1667"/>
            <a:chExt cx="4422" cy="18"/>
          </a:xfrm>
        </p:grpSpPr>
        <p:sp>
          <p:nvSpPr>
            <p:cNvPr id="61857" name="Line 2234"/>
            <p:cNvSpPr>
              <a:spLocks noChangeShapeType="1"/>
            </p:cNvSpPr>
            <p:nvPr/>
          </p:nvSpPr>
          <p:spPr bwMode="auto">
            <a:xfrm>
              <a:off x="527" y="1667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58" name="Rectangle 2235"/>
            <p:cNvSpPr>
              <a:spLocks noChangeArrowheads="1"/>
            </p:cNvSpPr>
            <p:nvPr/>
          </p:nvSpPr>
          <p:spPr bwMode="auto">
            <a:xfrm>
              <a:off x="527" y="1667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59" name="Line 2236"/>
            <p:cNvSpPr>
              <a:spLocks noChangeShapeType="1"/>
            </p:cNvSpPr>
            <p:nvPr/>
          </p:nvSpPr>
          <p:spPr bwMode="auto">
            <a:xfrm>
              <a:off x="527" y="1671"/>
              <a:ext cx="15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60" name="Rectangle 2237"/>
            <p:cNvSpPr>
              <a:spLocks noChangeArrowheads="1"/>
            </p:cNvSpPr>
            <p:nvPr/>
          </p:nvSpPr>
          <p:spPr bwMode="auto">
            <a:xfrm>
              <a:off x="527" y="1671"/>
              <a:ext cx="15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61" name="Line 2238"/>
            <p:cNvSpPr>
              <a:spLocks noChangeShapeType="1"/>
            </p:cNvSpPr>
            <p:nvPr/>
          </p:nvSpPr>
          <p:spPr bwMode="auto">
            <a:xfrm>
              <a:off x="527" y="1674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62" name="Rectangle 2239"/>
            <p:cNvSpPr>
              <a:spLocks noChangeArrowheads="1"/>
            </p:cNvSpPr>
            <p:nvPr/>
          </p:nvSpPr>
          <p:spPr bwMode="auto">
            <a:xfrm>
              <a:off x="527" y="1674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63" name="Line 2240"/>
            <p:cNvSpPr>
              <a:spLocks noChangeShapeType="1"/>
            </p:cNvSpPr>
            <p:nvPr/>
          </p:nvSpPr>
          <p:spPr bwMode="auto">
            <a:xfrm>
              <a:off x="527" y="1678"/>
              <a:ext cx="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64" name="Rectangle 2241"/>
            <p:cNvSpPr>
              <a:spLocks noChangeArrowheads="1"/>
            </p:cNvSpPr>
            <p:nvPr/>
          </p:nvSpPr>
          <p:spPr bwMode="auto">
            <a:xfrm>
              <a:off x="527" y="1678"/>
              <a:ext cx="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65" name="Line 2242"/>
            <p:cNvSpPr>
              <a:spLocks noChangeShapeType="1"/>
            </p:cNvSpPr>
            <p:nvPr/>
          </p:nvSpPr>
          <p:spPr bwMode="auto">
            <a:xfrm>
              <a:off x="527" y="1681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66" name="Rectangle 2243"/>
            <p:cNvSpPr>
              <a:spLocks noChangeArrowheads="1"/>
            </p:cNvSpPr>
            <p:nvPr/>
          </p:nvSpPr>
          <p:spPr bwMode="auto">
            <a:xfrm>
              <a:off x="527" y="1681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67" name="Line 2244"/>
            <p:cNvSpPr>
              <a:spLocks noChangeShapeType="1"/>
            </p:cNvSpPr>
            <p:nvPr/>
          </p:nvSpPr>
          <p:spPr bwMode="auto">
            <a:xfrm>
              <a:off x="719" y="1667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68" name="Rectangle 2245"/>
            <p:cNvSpPr>
              <a:spLocks noChangeArrowheads="1"/>
            </p:cNvSpPr>
            <p:nvPr/>
          </p:nvSpPr>
          <p:spPr bwMode="auto">
            <a:xfrm>
              <a:off x="719" y="1667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69" name="Line 2246"/>
            <p:cNvSpPr>
              <a:spLocks noChangeShapeType="1"/>
            </p:cNvSpPr>
            <p:nvPr/>
          </p:nvSpPr>
          <p:spPr bwMode="auto">
            <a:xfrm>
              <a:off x="719" y="1671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70" name="Rectangle 2247"/>
            <p:cNvSpPr>
              <a:spLocks noChangeArrowheads="1"/>
            </p:cNvSpPr>
            <p:nvPr/>
          </p:nvSpPr>
          <p:spPr bwMode="auto">
            <a:xfrm>
              <a:off x="719" y="1671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71" name="Line 2248"/>
            <p:cNvSpPr>
              <a:spLocks noChangeShapeType="1"/>
            </p:cNvSpPr>
            <p:nvPr/>
          </p:nvSpPr>
          <p:spPr bwMode="auto">
            <a:xfrm>
              <a:off x="719" y="1674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72" name="Rectangle 2249"/>
            <p:cNvSpPr>
              <a:spLocks noChangeArrowheads="1"/>
            </p:cNvSpPr>
            <p:nvPr/>
          </p:nvSpPr>
          <p:spPr bwMode="auto">
            <a:xfrm>
              <a:off x="719" y="1674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73" name="Line 2250"/>
            <p:cNvSpPr>
              <a:spLocks noChangeShapeType="1"/>
            </p:cNvSpPr>
            <p:nvPr/>
          </p:nvSpPr>
          <p:spPr bwMode="auto">
            <a:xfrm>
              <a:off x="719" y="167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74" name="Rectangle 2251"/>
            <p:cNvSpPr>
              <a:spLocks noChangeArrowheads="1"/>
            </p:cNvSpPr>
            <p:nvPr/>
          </p:nvSpPr>
          <p:spPr bwMode="auto">
            <a:xfrm>
              <a:off x="719" y="1678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75" name="Line 2252"/>
            <p:cNvSpPr>
              <a:spLocks noChangeShapeType="1"/>
            </p:cNvSpPr>
            <p:nvPr/>
          </p:nvSpPr>
          <p:spPr bwMode="auto">
            <a:xfrm>
              <a:off x="719" y="1681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76" name="Rectangle 2253"/>
            <p:cNvSpPr>
              <a:spLocks noChangeArrowheads="1"/>
            </p:cNvSpPr>
            <p:nvPr/>
          </p:nvSpPr>
          <p:spPr bwMode="auto">
            <a:xfrm>
              <a:off x="719" y="1681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77" name="Line 2254"/>
            <p:cNvSpPr>
              <a:spLocks noChangeShapeType="1"/>
            </p:cNvSpPr>
            <p:nvPr/>
          </p:nvSpPr>
          <p:spPr bwMode="auto">
            <a:xfrm>
              <a:off x="995" y="1667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78" name="Rectangle 2255"/>
            <p:cNvSpPr>
              <a:spLocks noChangeArrowheads="1"/>
            </p:cNvSpPr>
            <p:nvPr/>
          </p:nvSpPr>
          <p:spPr bwMode="auto">
            <a:xfrm>
              <a:off x="995" y="1667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79" name="Line 2256"/>
            <p:cNvSpPr>
              <a:spLocks noChangeShapeType="1"/>
            </p:cNvSpPr>
            <p:nvPr/>
          </p:nvSpPr>
          <p:spPr bwMode="auto">
            <a:xfrm>
              <a:off x="995" y="1671"/>
              <a:ext cx="15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80" name="Rectangle 2257"/>
            <p:cNvSpPr>
              <a:spLocks noChangeArrowheads="1"/>
            </p:cNvSpPr>
            <p:nvPr/>
          </p:nvSpPr>
          <p:spPr bwMode="auto">
            <a:xfrm>
              <a:off x="995" y="1671"/>
              <a:ext cx="15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81" name="Line 2258"/>
            <p:cNvSpPr>
              <a:spLocks noChangeShapeType="1"/>
            </p:cNvSpPr>
            <p:nvPr/>
          </p:nvSpPr>
          <p:spPr bwMode="auto">
            <a:xfrm>
              <a:off x="995" y="1674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82" name="Rectangle 2259"/>
            <p:cNvSpPr>
              <a:spLocks noChangeArrowheads="1"/>
            </p:cNvSpPr>
            <p:nvPr/>
          </p:nvSpPr>
          <p:spPr bwMode="auto">
            <a:xfrm>
              <a:off x="995" y="1674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83" name="Line 2260"/>
            <p:cNvSpPr>
              <a:spLocks noChangeShapeType="1"/>
            </p:cNvSpPr>
            <p:nvPr/>
          </p:nvSpPr>
          <p:spPr bwMode="auto">
            <a:xfrm>
              <a:off x="995" y="1678"/>
              <a:ext cx="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84" name="Rectangle 2261"/>
            <p:cNvSpPr>
              <a:spLocks noChangeArrowheads="1"/>
            </p:cNvSpPr>
            <p:nvPr/>
          </p:nvSpPr>
          <p:spPr bwMode="auto">
            <a:xfrm>
              <a:off x="995" y="1678"/>
              <a:ext cx="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85" name="Line 2262"/>
            <p:cNvSpPr>
              <a:spLocks noChangeShapeType="1"/>
            </p:cNvSpPr>
            <p:nvPr/>
          </p:nvSpPr>
          <p:spPr bwMode="auto">
            <a:xfrm>
              <a:off x="995" y="1681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86" name="Rectangle 2263"/>
            <p:cNvSpPr>
              <a:spLocks noChangeArrowheads="1"/>
            </p:cNvSpPr>
            <p:nvPr/>
          </p:nvSpPr>
          <p:spPr bwMode="auto">
            <a:xfrm>
              <a:off x="995" y="1681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87" name="Line 2264"/>
            <p:cNvSpPr>
              <a:spLocks noChangeShapeType="1"/>
            </p:cNvSpPr>
            <p:nvPr/>
          </p:nvSpPr>
          <p:spPr bwMode="auto">
            <a:xfrm>
              <a:off x="1187" y="1667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88" name="Rectangle 2265"/>
            <p:cNvSpPr>
              <a:spLocks noChangeArrowheads="1"/>
            </p:cNvSpPr>
            <p:nvPr/>
          </p:nvSpPr>
          <p:spPr bwMode="auto">
            <a:xfrm>
              <a:off x="1187" y="1667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89" name="Line 2266"/>
            <p:cNvSpPr>
              <a:spLocks noChangeShapeType="1"/>
            </p:cNvSpPr>
            <p:nvPr/>
          </p:nvSpPr>
          <p:spPr bwMode="auto">
            <a:xfrm>
              <a:off x="1187" y="1671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90" name="Rectangle 2267"/>
            <p:cNvSpPr>
              <a:spLocks noChangeArrowheads="1"/>
            </p:cNvSpPr>
            <p:nvPr/>
          </p:nvSpPr>
          <p:spPr bwMode="auto">
            <a:xfrm>
              <a:off x="1187" y="1671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91" name="Line 2268"/>
            <p:cNvSpPr>
              <a:spLocks noChangeShapeType="1"/>
            </p:cNvSpPr>
            <p:nvPr/>
          </p:nvSpPr>
          <p:spPr bwMode="auto">
            <a:xfrm>
              <a:off x="1187" y="1674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92" name="Rectangle 2269"/>
            <p:cNvSpPr>
              <a:spLocks noChangeArrowheads="1"/>
            </p:cNvSpPr>
            <p:nvPr/>
          </p:nvSpPr>
          <p:spPr bwMode="auto">
            <a:xfrm>
              <a:off x="1187" y="1674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93" name="Line 2270"/>
            <p:cNvSpPr>
              <a:spLocks noChangeShapeType="1"/>
            </p:cNvSpPr>
            <p:nvPr/>
          </p:nvSpPr>
          <p:spPr bwMode="auto">
            <a:xfrm>
              <a:off x="1187" y="167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94" name="Rectangle 2271"/>
            <p:cNvSpPr>
              <a:spLocks noChangeArrowheads="1"/>
            </p:cNvSpPr>
            <p:nvPr/>
          </p:nvSpPr>
          <p:spPr bwMode="auto">
            <a:xfrm>
              <a:off x="1187" y="1678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95" name="Line 2272"/>
            <p:cNvSpPr>
              <a:spLocks noChangeShapeType="1"/>
            </p:cNvSpPr>
            <p:nvPr/>
          </p:nvSpPr>
          <p:spPr bwMode="auto">
            <a:xfrm>
              <a:off x="1187" y="1681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96" name="Rectangle 2273"/>
            <p:cNvSpPr>
              <a:spLocks noChangeArrowheads="1"/>
            </p:cNvSpPr>
            <p:nvPr/>
          </p:nvSpPr>
          <p:spPr bwMode="auto">
            <a:xfrm>
              <a:off x="1187" y="1681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97" name="Line 2274"/>
            <p:cNvSpPr>
              <a:spLocks noChangeShapeType="1"/>
            </p:cNvSpPr>
            <p:nvPr/>
          </p:nvSpPr>
          <p:spPr bwMode="auto">
            <a:xfrm>
              <a:off x="1464" y="1667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98" name="Rectangle 2275"/>
            <p:cNvSpPr>
              <a:spLocks noChangeArrowheads="1"/>
            </p:cNvSpPr>
            <p:nvPr/>
          </p:nvSpPr>
          <p:spPr bwMode="auto">
            <a:xfrm>
              <a:off x="1464" y="1667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99" name="Line 2276"/>
            <p:cNvSpPr>
              <a:spLocks noChangeShapeType="1"/>
            </p:cNvSpPr>
            <p:nvPr/>
          </p:nvSpPr>
          <p:spPr bwMode="auto">
            <a:xfrm>
              <a:off x="1464" y="1671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00" name="Rectangle 2277"/>
            <p:cNvSpPr>
              <a:spLocks noChangeArrowheads="1"/>
            </p:cNvSpPr>
            <p:nvPr/>
          </p:nvSpPr>
          <p:spPr bwMode="auto">
            <a:xfrm>
              <a:off x="1464" y="1671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01" name="Line 2278"/>
            <p:cNvSpPr>
              <a:spLocks noChangeShapeType="1"/>
            </p:cNvSpPr>
            <p:nvPr/>
          </p:nvSpPr>
          <p:spPr bwMode="auto">
            <a:xfrm>
              <a:off x="1464" y="1674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02" name="Rectangle 2279"/>
            <p:cNvSpPr>
              <a:spLocks noChangeArrowheads="1"/>
            </p:cNvSpPr>
            <p:nvPr/>
          </p:nvSpPr>
          <p:spPr bwMode="auto">
            <a:xfrm>
              <a:off x="1464" y="1674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03" name="Line 2280"/>
            <p:cNvSpPr>
              <a:spLocks noChangeShapeType="1"/>
            </p:cNvSpPr>
            <p:nvPr/>
          </p:nvSpPr>
          <p:spPr bwMode="auto">
            <a:xfrm>
              <a:off x="1464" y="167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04" name="Rectangle 2281"/>
            <p:cNvSpPr>
              <a:spLocks noChangeArrowheads="1"/>
            </p:cNvSpPr>
            <p:nvPr/>
          </p:nvSpPr>
          <p:spPr bwMode="auto">
            <a:xfrm>
              <a:off x="1464" y="1678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05" name="Line 2282"/>
            <p:cNvSpPr>
              <a:spLocks noChangeShapeType="1"/>
            </p:cNvSpPr>
            <p:nvPr/>
          </p:nvSpPr>
          <p:spPr bwMode="auto">
            <a:xfrm>
              <a:off x="1464" y="1681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06" name="Rectangle 2283"/>
            <p:cNvSpPr>
              <a:spLocks noChangeArrowheads="1"/>
            </p:cNvSpPr>
            <p:nvPr/>
          </p:nvSpPr>
          <p:spPr bwMode="auto">
            <a:xfrm>
              <a:off x="1464" y="1681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07" name="Line 2284"/>
            <p:cNvSpPr>
              <a:spLocks noChangeShapeType="1"/>
            </p:cNvSpPr>
            <p:nvPr/>
          </p:nvSpPr>
          <p:spPr bwMode="auto">
            <a:xfrm>
              <a:off x="1655" y="1667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08" name="Rectangle 2285"/>
            <p:cNvSpPr>
              <a:spLocks noChangeArrowheads="1"/>
            </p:cNvSpPr>
            <p:nvPr/>
          </p:nvSpPr>
          <p:spPr bwMode="auto">
            <a:xfrm>
              <a:off x="1655" y="1667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09" name="Line 2286"/>
            <p:cNvSpPr>
              <a:spLocks noChangeShapeType="1"/>
            </p:cNvSpPr>
            <p:nvPr/>
          </p:nvSpPr>
          <p:spPr bwMode="auto">
            <a:xfrm>
              <a:off x="1655" y="1671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10" name="Rectangle 2287"/>
            <p:cNvSpPr>
              <a:spLocks noChangeArrowheads="1"/>
            </p:cNvSpPr>
            <p:nvPr/>
          </p:nvSpPr>
          <p:spPr bwMode="auto">
            <a:xfrm>
              <a:off x="1655" y="1671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11" name="Line 2288"/>
            <p:cNvSpPr>
              <a:spLocks noChangeShapeType="1"/>
            </p:cNvSpPr>
            <p:nvPr/>
          </p:nvSpPr>
          <p:spPr bwMode="auto">
            <a:xfrm>
              <a:off x="1655" y="1674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12" name="Rectangle 2289"/>
            <p:cNvSpPr>
              <a:spLocks noChangeArrowheads="1"/>
            </p:cNvSpPr>
            <p:nvPr/>
          </p:nvSpPr>
          <p:spPr bwMode="auto">
            <a:xfrm>
              <a:off x="1655" y="1674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13" name="Line 2290"/>
            <p:cNvSpPr>
              <a:spLocks noChangeShapeType="1"/>
            </p:cNvSpPr>
            <p:nvPr/>
          </p:nvSpPr>
          <p:spPr bwMode="auto">
            <a:xfrm>
              <a:off x="1655" y="167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14" name="Rectangle 2291"/>
            <p:cNvSpPr>
              <a:spLocks noChangeArrowheads="1"/>
            </p:cNvSpPr>
            <p:nvPr/>
          </p:nvSpPr>
          <p:spPr bwMode="auto">
            <a:xfrm>
              <a:off x="1655" y="1678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15" name="Line 2292"/>
            <p:cNvSpPr>
              <a:spLocks noChangeShapeType="1"/>
            </p:cNvSpPr>
            <p:nvPr/>
          </p:nvSpPr>
          <p:spPr bwMode="auto">
            <a:xfrm>
              <a:off x="1655" y="1681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16" name="Rectangle 2293"/>
            <p:cNvSpPr>
              <a:spLocks noChangeArrowheads="1"/>
            </p:cNvSpPr>
            <p:nvPr/>
          </p:nvSpPr>
          <p:spPr bwMode="auto">
            <a:xfrm>
              <a:off x="1655" y="1681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17" name="Line 2294"/>
            <p:cNvSpPr>
              <a:spLocks noChangeShapeType="1"/>
            </p:cNvSpPr>
            <p:nvPr/>
          </p:nvSpPr>
          <p:spPr bwMode="auto">
            <a:xfrm>
              <a:off x="1932" y="1667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18" name="Rectangle 2295"/>
            <p:cNvSpPr>
              <a:spLocks noChangeArrowheads="1"/>
            </p:cNvSpPr>
            <p:nvPr/>
          </p:nvSpPr>
          <p:spPr bwMode="auto">
            <a:xfrm>
              <a:off x="1932" y="1667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19" name="Line 2296"/>
            <p:cNvSpPr>
              <a:spLocks noChangeShapeType="1"/>
            </p:cNvSpPr>
            <p:nvPr/>
          </p:nvSpPr>
          <p:spPr bwMode="auto">
            <a:xfrm>
              <a:off x="1932" y="1671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20" name="Rectangle 2297"/>
            <p:cNvSpPr>
              <a:spLocks noChangeArrowheads="1"/>
            </p:cNvSpPr>
            <p:nvPr/>
          </p:nvSpPr>
          <p:spPr bwMode="auto">
            <a:xfrm>
              <a:off x="1932" y="1671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21" name="Line 2298"/>
            <p:cNvSpPr>
              <a:spLocks noChangeShapeType="1"/>
            </p:cNvSpPr>
            <p:nvPr/>
          </p:nvSpPr>
          <p:spPr bwMode="auto">
            <a:xfrm>
              <a:off x="1932" y="1674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22" name="Rectangle 2299"/>
            <p:cNvSpPr>
              <a:spLocks noChangeArrowheads="1"/>
            </p:cNvSpPr>
            <p:nvPr/>
          </p:nvSpPr>
          <p:spPr bwMode="auto">
            <a:xfrm>
              <a:off x="1932" y="1674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23" name="Line 2300"/>
            <p:cNvSpPr>
              <a:spLocks noChangeShapeType="1"/>
            </p:cNvSpPr>
            <p:nvPr/>
          </p:nvSpPr>
          <p:spPr bwMode="auto">
            <a:xfrm>
              <a:off x="1932" y="167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24" name="Rectangle 2301"/>
            <p:cNvSpPr>
              <a:spLocks noChangeArrowheads="1"/>
            </p:cNvSpPr>
            <p:nvPr/>
          </p:nvSpPr>
          <p:spPr bwMode="auto">
            <a:xfrm>
              <a:off x="1932" y="1678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25" name="Line 2302"/>
            <p:cNvSpPr>
              <a:spLocks noChangeShapeType="1"/>
            </p:cNvSpPr>
            <p:nvPr/>
          </p:nvSpPr>
          <p:spPr bwMode="auto">
            <a:xfrm>
              <a:off x="1932" y="1681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26" name="Rectangle 2303"/>
            <p:cNvSpPr>
              <a:spLocks noChangeArrowheads="1"/>
            </p:cNvSpPr>
            <p:nvPr/>
          </p:nvSpPr>
          <p:spPr bwMode="auto">
            <a:xfrm>
              <a:off x="1932" y="1681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27" name="Line 2304"/>
            <p:cNvSpPr>
              <a:spLocks noChangeShapeType="1"/>
            </p:cNvSpPr>
            <p:nvPr/>
          </p:nvSpPr>
          <p:spPr bwMode="auto">
            <a:xfrm>
              <a:off x="2123" y="1667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28" name="Rectangle 2305"/>
            <p:cNvSpPr>
              <a:spLocks noChangeArrowheads="1"/>
            </p:cNvSpPr>
            <p:nvPr/>
          </p:nvSpPr>
          <p:spPr bwMode="auto">
            <a:xfrm>
              <a:off x="2123" y="1667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29" name="Line 2306"/>
            <p:cNvSpPr>
              <a:spLocks noChangeShapeType="1"/>
            </p:cNvSpPr>
            <p:nvPr/>
          </p:nvSpPr>
          <p:spPr bwMode="auto">
            <a:xfrm>
              <a:off x="2123" y="1671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30" name="Rectangle 2307"/>
            <p:cNvSpPr>
              <a:spLocks noChangeArrowheads="1"/>
            </p:cNvSpPr>
            <p:nvPr/>
          </p:nvSpPr>
          <p:spPr bwMode="auto">
            <a:xfrm>
              <a:off x="2123" y="1671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31" name="Line 2308"/>
            <p:cNvSpPr>
              <a:spLocks noChangeShapeType="1"/>
            </p:cNvSpPr>
            <p:nvPr/>
          </p:nvSpPr>
          <p:spPr bwMode="auto">
            <a:xfrm>
              <a:off x="2123" y="1674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32" name="Rectangle 2309"/>
            <p:cNvSpPr>
              <a:spLocks noChangeArrowheads="1"/>
            </p:cNvSpPr>
            <p:nvPr/>
          </p:nvSpPr>
          <p:spPr bwMode="auto">
            <a:xfrm>
              <a:off x="2123" y="1674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33" name="Line 2310"/>
            <p:cNvSpPr>
              <a:spLocks noChangeShapeType="1"/>
            </p:cNvSpPr>
            <p:nvPr/>
          </p:nvSpPr>
          <p:spPr bwMode="auto">
            <a:xfrm>
              <a:off x="2123" y="167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34" name="Rectangle 2311"/>
            <p:cNvSpPr>
              <a:spLocks noChangeArrowheads="1"/>
            </p:cNvSpPr>
            <p:nvPr/>
          </p:nvSpPr>
          <p:spPr bwMode="auto">
            <a:xfrm>
              <a:off x="2123" y="1678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35" name="Line 2312"/>
            <p:cNvSpPr>
              <a:spLocks noChangeShapeType="1"/>
            </p:cNvSpPr>
            <p:nvPr/>
          </p:nvSpPr>
          <p:spPr bwMode="auto">
            <a:xfrm>
              <a:off x="2123" y="1681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36" name="Rectangle 2313"/>
            <p:cNvSpPr>
              <a:spLocks noChangeArrowheads="1"/>
            </p:cNvSpPr>
            <p:nvPr/>
          </p:nvSpPr>
          <p:spPr bwMode="auto">
            <a:xfrm>
              <a:off x="2123" y="1681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37" name="Line 2314"/>
            <p:cNvSpPr>
              <a:spLocks noChangeShapeType="1"/>
            </p:cNvSpPr>
            <p:nvPr/>
          </p:nvSpPr>
          <p:spPr bwMode="auto">
            <a:xfrm>
              <a:off x="2400" y="1667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38" name="Rectangle 2315"/>
            <p:cNvSpPr>
              <a:spLocks noChangeArrowheads="1"/>
            </p:cNvSpPr>
            <p:nvPr/>
          </p:nvSpPr>
          <p:spPr bwMode="auto">
            <a:xfrm>
              <a:off x="2400" y="1667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39" name="Line 2316"/>
            <p:cNvSpPr>
              <a:spLocks noChangeShapeType="1"/>
            </p:cNvSpPr>
            <p:nvPr/>
          </p:nvSpPr>
          <p:spPr bwMode="auto">
            <a:xfrm>
              <a:off x="2400" y="1671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40" name="Rectangle 2317"/>
            <p:cNvSpPr>
              <a:spLocks noChangeArrowheads="1"/>
            </p:cNvSpPr>
            <p:nvPr/>
          </p:nvSpPr>
          <p:spPr bwMode="auto">
            <a:xfrm>
              <a:off x="2400" y="1671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41" name="Line 2318"/>
            <p:cNvSpPr>
              <a:spLocks noChangeShapeType="1"/>
            </p:cNvSpPr>
            <p:nvPr/>
          </p:nvSpPr>
          <p:spPr bwMode="auto">
            <a:xfrm>
              <a:off x="2400" y="1674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42" name="Rectangle 2319"/>
            <p:cNvSpPr>
              <a:spLocks noChangeArrowheads="1"/>
            </p:cNvSpPr>
            <p:nvPr/>
          </p:nvSpPr>
          <p:spPr bwMode="auto">
            <a:xfrm>
              <a:off x="2400" y="1674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43" name="Line 2320"/>
            <p:cNvSpPr>
              <a:spLocks noChangeShapeType="1"/>
            </p:cNvSpPr>
            <p:nvPr/>
          </p:nvSpPr>
          <p:spPr bwMode="auto">
            <a:xfrm>
              <a:off x="2400" y="167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44" name="Rectangle 2321"/>
            <p:cNvSpPr>
              <a:spLocks noChangeArrowheads="1"/>
            </p:cNvSpPr>
            <p:nvPr/>
          </p:nvSpPr>
          <p:spPr bwMode="auto">
            <a:xfrm>
              <a:off x="2400" y="1678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45" name="Line 2322"/>
            <p:cNvSpPr>
              <a:spLocks noChangeShapeType="1"/>
            </p:cNvSpPr>
            <p:nvPr/>
          </p:nvSpPr>
          <p:spPr bwMode="auto">
            <a:xfrm>
              <a:off x="2400" y="1681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46" name="Rectangle 2323"/>
            <p:cNvSpPr>
              <a:spLocks noChangeArrowheads="1"/>
            </p:cNvSpPr>
            <p:nvPr/>
          </p:nvSpPr>
          <p:spPr bwMode="auto">
            <a:xfrm>
              <a:off x="2400" y="1681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47" name="Line 2324"/>
            <p:cNvSpPr>
              <a:spLocks noChangeShapeType="1"/>
            </p:cNvSpPr>
            <p:nvPr/>
          </p:nvSpPr>
          <p:spPr bwMode="auto">
            <a:xfrm>
              <a:off x="2591" y="1667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48" name="Rectangle 2325"/>
            <p:cNvSpPr>
              <a:spLocks noChangeArrowheads="1"/>
            </p:cNvSpPr>
            <p:nvPr/>
          </p:nvSpPr>
          <p:spPr bwMode="auto">
            <a:xfrm>
              <a:off x="2591" y="1667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49" name="Line 2326"/>
            <p:cNvSpPr>
              <a:spLocks noChangeShapeType="1"/>
            </p:cNvSpPr>
            <p:nvPr/>
          </p:nvSpPr>
          <p:spPr bwMode="auto">
            <a:xfrm>
              <a:off x="2591" y="1671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50" name="Rectangle 2327"/>
            <p:cNvSpPr>
              <a:spLocks noChangeArrowheads="1"/>
            </p:cNvSpPr>
            <p:nvPr/>
          </p:nvSpPr>
          <p:spPr bwMode="auto">
            <a:xfrm>
              <a:off x="2591" y="1671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51" name="Line 2328"/>
            <p:cNvSpPr>
              <a:spLocks noChangeShapeType="1"/>
            </p:cNvSpPr>
            <p:nvPr/>
          </p:nvSpPr>
          <p:spPr bwMode="auto">
            <a:xfrm>
              <a:off x="2591" y="1674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52" name="Rectangle 2329"/>
            <p:cNvSpPr>
              <a:spLocks noChangeArrowheads="1"/>
            </p:cNvSpPr>
            <p:nvPr/>
          </p:nvSpPr>
          <p:spPr bwMode="auto">
            <a:xfrm>
              <a:off x="2591" y="1674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53" name="Line 2330"/>
            <p:cNvSpPr>
              <a:spLocks noChangeShapeType="1"/>
            </p:cNvSpPr>
            <p:nvPr/>
          </p:nvSpPr>
          <p:spPr bwMode="auto">
            <a:xfrm>
              <a:off x="2591" y="167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54" name="Rectangle 2331"/>
            <p:cNvSpPr>
              <a:spLocks noChangeArrowheads="1"/>
            </p:cNvSpPr>
            <p:nvPr/>
          </p:nvSpPr>
          <p:spPr bwMode="auto">
            <a:xfrm>
              <a:off x="2591" y="1678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55" name="Line 2332"/>
            <p:cNvSpPr>
              <a:spLocks noChangeShapeType="1"/>
            </p:cNvSpPr>
            <p:nvPr/>
          </p:nvSpPr>
          <p:spPr bwMode="auto">
            <a:xfrm>
              <a:off x="2591" y="1681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56" name="Rectangle 2333"/>
            <p:cNvSpPr>
              <a:spLocks noChangeArrowheads="1"/>
            </p:cNvSpPr>
            <p:nvPr/>
          </p:nvSpPr>
          <p:spPr bwMode="auto">
            <a:xfrm>
              <a:off x="2591" y="1681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57" name="Line 2334"/>
            <p:cNvSpPr>
              <a:spLocks noChangeShapeType="1"/>
            </p:cNvSpPr>
            <p:nvPr/>
          </p:nvSpPr>
          <p:spPr bwMode="auto">
            <a:xfrm>
              <a:off x="2868" y="1667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58" name="Rectangle 2335"/>
            <p:cNvSpPr>
              <a:spLocks noChangeArrowheads="1"/>
            </p:cNvSpPr>
            <p:nvPr/>
          </p:nvSpPr>
          <p:spPr bwMode="auto">
            <a:xfrm>
              <a:off x="2868" y="1667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59" name="Line 2336"/>
            <p:cNvSpPr>
              <a:spLocks noChangeShapeType="1"/>
            </p:cNvSpPr>
            <p:nvPr/>
          </p:nvSpPr>
          <p:spPr bwMode="auto">
            <a:xfrm>
              <a:off x="2868" y="1671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60" name="Rectangle 2337"/>
            <p:cNvSpPr>
              <a:spLocks noChangeArrowheads="1"/>
            </p:cNvSpPr>
            <p:nvPr/>
          </p:nvSpPr>
          <p:spPr bwMode="auto">
            <a:xfrm>
              <a:off x="2868" y="1671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61" name="Line 2338"/>
            <p:cNvSpPr>
              <a:spLocks noChangeShapeType="1"/>
            </p:cNvSpPr>
            <p:nvPr/>
          </p:nvSpPr>
          <p:spPr bwMode="auto">
            <a:xfrm>
              <a:off x="2868" y="1674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62" name="Rectangle 2339"/>
            <p:cNvSpPr>
              <a:spLocks noChangeArrowheads="1"/>
            </p:cNvSpPr>
            <p:nvPr/>
          </p:nvSpPr>
          <p:spPr bwMode="auto">
            <a:xfrm>
              <a:off x="2868" y="1674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63" name="Line 2340"/>
            <p:cNvSpPr>
              <a:spLocks noChangeShapeType="1"/>
            </p:cNvSpPr>
            <p:nvPr/>
          </p:nvSpPr>
          <p:spPr bwMode="auto">
            <a:xfrm>
              <a:off x="2868" y="167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64" name="Rectangle 2341"/>
            <p:cNvSpPr>
              <a:spLocks noChangeArrowheads="1"/>
            </p:cNvSpPr>
            <p:nvPr/>
          </p:nvSpPr>
          <p:spPr bwMode="auto">
            <a:xfrm>
              <a:off x="2868" y="1678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65" name="Line 2342"/>
            <p:cNvSpPr>
              <a:spLocks noChangeShapeType="1"/>
            </p:cNvSpPr>
            <p:nvPr/>
          </p:nvSpPr>
          <p:spPr bwMode="auto">
            <a:xfrm>
              <a:off x="2868" y="1681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66" name="Rectangle 2343"/>
            <p:cNvSpPr>
              <a:spLocks noChangeArrowheads="1"/>
            </p:cNvSpPr>
            <p:nvPr/>
          </p:nvSpPr>
          <p:spPr bwMode="auto">
            <a:xfrm>
              <a:off x="2868" y="1681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67" name="Line 2344"/>
            <p:cNvSpPr>
              <a:spLocks noChangeShapeType="1"/>
            </p:cNvSpPr>
            <p:nvPr/>
          </p:nvSpPr>
          <p:spPr bwMode="auto">
            <a:xfrm>
              <a:off x="3059" y="1667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68" name="Rectangle 2345"/>
            <p:cNvSpPr>
              <a:spLocks noChangeArrowheads="1"/>
            </p:cNvSpPr>
            <p:nvPr/>
          </p:nvSpPr>
          <p:spPr bwMode="auto">
            <a:xfrm>
              <a:off x="3059" y="1667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69" name="Line 2346"/>
            <p:cNvSpPr>
              <a:spLocks noChangeShapeType="1"/>
            </p:cNvSpPr>
            <p:nvPr/>
          </p:nvSpPr>
          <p:spPr bwMode="auto">
            <a:xfrm>
              <a:off x="3059" y="1671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70" name="Rectangle 2347"/>
            <p:cNvSpPr>
              <a:spLocks noChangeArrowheads="1"/>
            </p:cNvSpPr>
            <p:nvPr/>
          </p:nvSpPr>
          <p:spPr bwMode="auto">
            <a:xfrm>
              <a:off x="3059" y="1671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71" name="Line 2348"/>
            <p:cNvSpPr>
              <a:spLocks noChangeShapeType="1"/>
            </p:cNvSpPr>
            <p:nvPr/>
          </p:nvSpPr>
          <p:spPr bwMode="auto">
            <a:xfrm>
              <a:off x="3059" y="1674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72" name="Rectangle 2349"/>
            <p:cNvSpPr>
              <a:spLocks noChangeArrowheads="1"/>
            </p:cNvSpPr>
            <p:nvPr/>
          </p:nvSpPr>
          <p:spPr bwMode="auto">
            <a:xfrm>
              <a:off x="3059" y="1674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73" name="Line 2350"/>
            <p:cNvSpPr>
              <a:spLocks noChangeShapeType="1"/>
            </p:cNvSpPr>
            <p:nvPr/>
          </p:nvSpPr>
          <p:spPr bwMode="auto">
            <a:xfrm>
              <a:off x="3059" y="167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74" name="Rectangle 2351"/>
            <p:cNvSpPr>
              <a:spLocks noChangeArrowheads="1"/>
            </p:cNvSpPr>
            <p:nvPr/>
          </p:nvSpPr>
          <p:spPr bwMode="auto">
            <a:xfrm>
              <a:off x="3059" y="1678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75" name="Line 2352"/>
            <p:cNvSpPr>
              <a:spLocks noChangeShapeType="1"/>
            </p:cNvSpPr>
            <p:nvPr/>
          </p:nvSpPr>
          <p:spPr bwMode="auto">
            <a:xfrm>
              <a:off x="3059" y="1681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76" name="Rectangle 2353"/>
            <p:cNvSpPr>
              <a:spLocks noChangeArrowheads="1"/>
            </p:cNvSpPr>
            <p:nvPr/>
          </p:nvSpPr>
          <p:spPr bwMode="auto">
            <a:xfrm>
              <a:off x="3059" y="1681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77" name="Line 2354"/>
            <p:cNvSpPr>
              <a:spLocks noChangeShapeType="1"/>
            </p:cNvSpPr>
            <p:nvPr/>
          </p:nvSpPr>
          <p:spPr bwMode="auto">
            <a:xfrm>
              <a:off x="3336" y="1667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78" name="Rectangle 2355"/>
            <p:cNvSpPr>
              <a:spLocks noChangeArrowheads="1"/>
            </p:cNvSpPr>
            <p:nvPr/>
          </p:nvSpPr>
          <p:spPr bwMode="auto">
            <a:xfrm>
              <a:off x="3336" y="1667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79" name="Line 2356"/>
            <p:cNvSpPr>
              <a:spLocks noChangeShapeType="1"/>
            </p:cNvSpPr>
            <p:nvPr/>
          </p:nvSpPr>
          <p:spPr bwMode="auto">
            <a:xfrm>
              <a:off x="3336" y="1671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80" name="Rectangle 2357"/>
            <p:cNvSpPr>
              <a:spLocks noChangeArrowheads="1"/>
            </p:cNvSpPr>
            <p:nvPr/>
          </p:nvSpPr>
          <p:spPr bwMode="auto">
            <a:xfrm>
              <a:off x="3336" y="1671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81" name="Line 2358"/>
            <p:cNvSpPr>
              <a:spLocks noChangeShapeType="1"/>
            </p:cNvSpPr>
            <p:nvPr/>
          </p:nvSpPr>
          <p:spPr bwMode="auto">
            <a:xfrm>
              <a:off x="3336" y="1674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82" name="Rectangle 2359"/>
            <p:cNvSpPr>
              <a:spLocks noChangeArrowheads="1"/>
            </p:cNvSpPr>
            <p:nvPr/>
          </p:nvSpPr>
          <p:spPr bwMode="auto">
            <a:xfrm>
              <a:off x="3336" y="1674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83" name="Line 2360"/>
            <p:cNvSpPr>
              <a:spLocks noChangeShapeType="1"/>
            </p:cNvSpPr>
            <p:nvPr/>
          </p:nvSpPr>
          <p:spPr bwMode="auto">
            <a:xfrm>
              <a:off x="3336" y="167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84" name="Rectangle 2361"/>
            <p:cNvSpPr>
              <a:spLocks noChangeArrowheads="1"/>
            </p:cNvSpPr>
            <p:nvPr/>
          </p:nvSpPr>
          <p:spPr bwMode="auto">
            <a:xfrm>
              <a:off x="3336" y="1678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85" name="Line 2362"/>
            <p:cNvSpPr>
              <a:spLocks noChangeShapeType="1"/>
            </p:cNvSpPr>
            <p:nvPr/>
          </p:nvSpPr>
          <p:spPr bwMode="auto">
            <a:xfrm>
              <a:off x="3336" y="1681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86" name="Rectangle 2363"/>
            <p:cNvSpPr>
              <a:spLocks noChangeArrowheads="1"/>
            </p:cNvSpPr>
            <p:nvPr/>
          </p:nvSpPr>
          <p:spPr bwMode="auto">
            <a:xfrm>
              <a:off x="3336" y="1681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87" name="Line 2364"/>
            <p:cNvSpPr>
              <a:spLocks noChangeShapeType="1"/>
            </p:cNvSpPr>
            <p:nvPr/>
          </p:nvSpPr>
          <p:spPr bwMode="auto">
            <a:xfrm>
              <a:off x="3527" y="1667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88" name="Rectangle 2365"/>
            <p:cNvSpPr>
              <a:spLocks noChangeArrowheads="1"/>
            </p:cNvSpPr>
            <p:nvPr/>
          </p:nvSpPr>
          <p:spPr bwMode="auto">
            <a:xfrm>
              <a:off x="3527" y="1667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89" name="Line 2366"/>
            <p:cNvSpPr>
              <a:spLocks noChangeShapeType="1"/>
            </p:cNvSpPr>
            <p:nvPr/>
          </p:nvSpPr>
          <p:spPr bwMode="auto">
            <a:xfrm>
              <a:off x="3527" y="1671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90" name="Rectangle 2367"/>
            <p:cNvSpPr>
              <a:spLocks noChangeArrowheads="1"/>
            </p:cNvSpPr>
            <p:nvPr/>
          </p:nvSpPr>
          <p:spPr bwMode="auto">
            <a:xfrm>
              <a:off x="3527" y="1671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91" name="Line 2368"/>
            <p:cNvSpPr>
              <a:spLocks noChangeShapeType="1"/>
            </p:cNvSpPr>
            <p:nvPr/>
          </p:nvSpPr>
          <p:spPr bwMode="auto">
            <a:xfrm>
              <a:off x="3527" y="1674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92" name="Rectangle 2369"/>
            <p:cNvSpPr>
              <a:spLocks noChangeArrowheads="1"/>
            </p:cNvSpPr>
            <p:nvPr/>
          </p:nvSpPr>
          <p:spPr bwMode="auto">
            <a:xfrm>
              <a:off x="3527" y="1674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93" name="Line 2370"/>
            <p:cNvSpPr>
              <a:spLocks noChangeShapeType="1"/>
            </p:cNvSpPr>
            <p:nvPr/>
          </p:nvSpPr>
          <p:spPr bwMode="auto">
            <a:xfrm>
              <a:off x="3527" y="167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94" name="Rectangle 2371"/>
            <p:cNvSpPr>
              <a:spLocks noChangeArrowheads="1"/>
            </p:cNvSpPr>
            <p:nvPr/>
          </p:nvSpPr>
          <p:spPr bwMode="auto">
            <a:xfrm>
              <a:off x="3527" y="1678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95" name="Line 2372"/>
            <p:cNvSpPr>
              <a:spLocks noChangeShapeType="1"/>
            </p:cNvSpPr>
            <p:nvPr/>
          </p:nvSpPr>
          <p:spPr bwMode="auto">
            <a:xfrm>
              <a:off x="3527" y="1681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96" name="Rectangle 2373"/>
            <p:cNvSpPr>
              <a:spLocks noChangeArrowheads="1"/>
            </p:cNvSpPr>
            <p:nvPr/>
          </p:nvSpPr>
          <p:spPr bwMode="auto">
            <a:xfrm>
              <a:off x="3527" y="1681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97" name="Line 2374"/>
            <p:cNvSpPr>
              <a:spLocks noChangeShapeType="1"/>
            </p:cNvSpPr>
            <p:nvPr/>
          </p:nvSpPr>
          <p:spPr bwMode="auto">
            <a:xfrm>
              <a:off x="3804" y="1667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98" name="Rectangle 2375"/>
            <p:cNvSpPr>
              <a:spLocks noChangeArrowheads="1"/>
            </p:cNvSpPr>
            <p:nvPr/>
          </p:nvSpPr>
          <p:spPr bwMode="auto">
            <a:xfrm>
              <a:off x="3804" y="1667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999" name="Line 2376"/>
            <p:cNvSpPr>
              <a:spLocks noChangeShapeType="1"/>
            </p:cNvSpPr>
            <p:nvPr/>
          </p:nvSpPr>
          <p:spPr bwMode="auto">
            <a:xfrm>
              <a:off x="3804" y="1671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00" name="Rectangle 2377"/>
            <p:cNvSpPr>
              <a:spLocks noChangeArrowheads="1"/>
            </p:cNvSpPr>
            <p:nvPr/>
          </p:nvSpPr>
          <p:spPr bwMode="auto">
            <a:xfrm>
              <a:off x="3804" y="1671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01" name="Line 2378"/>
            <p:cNvSpPr>
              <a:spLocks noChangeShapeType="1"/>
            </p:cNvSpPr>
            <p:nvPr/>
          </p:nvSpPr>
          <p:spPr bwMode="auto">
            <a:xfrm>
              <a:off x="3804" y="1674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02" name="Rectangle 2379"/>
            <p:cNvSpPr>
              <a:spLocks noChangeArrowheads="1"/>
            </p:cNvSpPr>
            <p:nvPr/>
          </p:nvSpPr>
          <p:spPr bwMode="auto">
            <a:xfrm>
              <a:off x="3804" y="1674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03" name="Line 2380"/>
            <p:cNvSpPr>
              <a:spLocks noChangeShapeType="1"/>
            </p:cNvSpPr>
            <p:nvPr/>
          </p:nvSpPr>
          <p:spPr bwMode="auto">
            <a:xfrm>
              <a:off x="3804" y="167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04" name="Rectangle 2381"/>
            <p:cNvSpPr>
              <a:spLocks noChangeArrowheads="1"/>
            </p:cNvSpPr>
            <p:nvPr/>
          </p:nvSpPr>
          <p:spPr bwMode="auto">
            <a:xfrm>
              <a:off x="3804" y="1678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05" name="Line 2382"/>
            <p:cNvSpPr>
              <a:spLocks noChangeShapeType="1"/>
            </p:cNvSpPr>
            <p:nvPr/>
          </p:nvSpPr>
          <p:spPr bwMode="auto">
            <a:xfrm>
              <a:off x="3804" y="1681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06" name="Rectangle 2383"/>
            <p:cNvSpPr>
              <a:spLocks noChangeArrowheads="1"/>
            </p:cNvSpPr>
            <p:nvPr/>
          </p:nvSpPr>
          <p:spPr bwMode="auto">
            <a:xfrm>
              <a:off x="3804" y="1681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07" name="Line 2384"/>
            <p:cNvSpPr>
              <a:spLocks noChangeShapeType="1"/>
            </p:cNvSpPr>
            <p:nvPr/>
          </p:nvSpPr>
          <p:spPr bwMode="auto">
            <a:xfrm>
              <a:off x="3995" y="1667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08" name="Rectangle 2385"/>
            <p:cNvSpPr>
              <a:spLocks noChangeArrowheads="1"/>
            </p:cNvSpPr>
            <p:nvPr/>
          </p:nvSpPr>
          <p:spPr bwMode="auto">
            <a:xfrm>
              <a:off x="3995" y="1667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09" name="Line 2386"/>
            <p:cNvSpPr>
              <a:spLocks noChangeShapeType="1"/>
            </p:cNvSpPr>
            <p:nvPr/>
          </p:nvSpPr>
          <p:spPr bwMode="auto">
            <a:xfrm>
              <a:off x="3995" y="1671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10" name="Rectangle 2387"/>
            <p:cNvSpPr>
              <a:spLocks noChangeArrowheads="1"/>
            </p:cNvSpPr>
            <p:nvPr/>
          </p:nvSpPr>
          <p:spPr bwMode="auto">
            <a:xfrm>
              <a:off x="3995" y="1671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11" name="Line 2388"/>
            <p:cNvSpPr>
              <a:spLocks noChangeShapeType="1"/>
            </p:cNvSpPr>
            <p:nvPr/>
          </p:nvSpPr>
          <p:spPr bwMode="auto">
            <a:xfrm>
              <a:off x="3995" y="1674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12" name="Rectangle 2389"/>
            <p:cNvSpPr>
              <a:spLocks noChangeArrowheads="1"/>
            </p:cNvSpPr>
            <p:nvPr/>
          </p:nvSpPr>
          <p:spPr bwMode="auto">
            <a:xfrm>
              <a:off x="3995" y="1674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13" name="Line 2390"/>
            <p:cNvSpPr>
              <a:spLocks noChangeShapeType="1"/>
            </p:cNvSpPr>
            <p:nvPr/>
          </p:nvSpPr>
          <p:spPr bwMode="auto">
            <a:xfrm>
              <a:off x="3995" y="167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14" name="Rectangle 2391"/>
            <p:cNvSpPr>
              <a:spLocks noChangeArrowheads="1"/>
            </p:cNvSpPr>
            <p:nvPr/>
          </p:nvSpPr>
          <p:spPr bwMode="auto">
            <a:xfrm>
              <a:off x="3995" y="1678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15" name="Line 2392"/>
            <p:cNvSpPr>
              <a:spLocks noChangeShapeType="1"/>
            </p:cNvSpPr>
            <p:nvPr/>
          </p:nvSpPr>
          <p:spPr bwMode="auto">
            <a:xfrm>
              <a:off x="3995" y="1681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16" name="Rectangle 2393"/>
            <p:cNvSpPr>
              <a:spLocks noChangeArrowheads="1"/>
            </p:cNvSpPr>
            <p:nvPr/>
          </p:nvSpPr>
          <p:spPr bwMode="auto">
            <a:xfrm>
              <a:off x="3995" y="1681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17" name="Line 2394"/>
            <p:cNvSpPr>
              <a:spLocks noChangeShapeType="1"/>
            </p:cNvSpPr>
            <p:nvPr/>
          </p:nvSpPr>
          <p:spPr bwMode="auto">
            <a:xfrm>
              <a:off x="4272" y="1667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18" name="Rectangle 2395"/>
            <p:cNvSpPr>
              <a:spLocks noChangeArrowheads="1"/>
            </p:cNvSpPr>
            <p:nvPr/>
          </p:nvSpPr>
          <p:spPr bwMode="auto">
            <a:xfrm>
              <a:off x="4272" y="1667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19" name="Line 2396"/>
            <p:cNvSpPr>
              <a:spLocks noChangeShapeType="1"/>
            </p:cNvSpPr>
            <p:nvPr/>
          </p:nvSpPr>
          <p:spPr bwMode="auto">
            <a:xfrm>
              <a:off x="4272" y="1671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20" name="Rectangle 2397"/>
            <p:cNvSpPr>
              <a:spLocks noChangeArrowheads="1"/>
            </p:cNvSpPr>
            <p:nvPr/>
          </p:nvSpPr>
          <p:spPr bwMode="auto">
            <a:xfrm>
              <a:off x="4272" y="1671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21" name="Line 2398"/>
            <p:cNvSpPr>
              <a:spLocks noChangeShapeType="1"/>
            </p:cNvSpPr>
            <p:nvPr/>
          </p:nvSpPr>
          <p:spPr bwMode="auto">
            <a:xfrm>
              <a:off x="4272" y="1674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22" name="Rectangle 2399"/>
            <p:cNvSpPr>
              <a:spLocks noChangeArrowheads="1"/>
            </p:cNvSpPr>
            <p:nvPr/>
          </p:nvSpPr>
          <p:spPr bwMode="auto">
            <a:xfrm>
              <a:off x="4272" y="1674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23" name="Line 2400"/>
            <p:cNvSpPr>
              <a:spLocks noChangeShapeType="1"/>
            </p:cNvSpPr>
            <p:nvPr/>
          </p:nvSpPr>
          <p:spPr bwMode="auto">
            <a:xfrm>
              <a:off x="4272" y="167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24" name="Rectangle 2401"/>
            <p:cNvSpPr>
              <a:spLocks noChangeArrowheads="1"/>
            </p:cNvSpPr>
            <p:nvPr/>
          </p:nvSpPr>
          <p:spPr bwMode="auto">
            <a:xfrm>
              <a:off x="4272" y="1678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25" name="Line 2402"/>
            <p:cNvSpPr>
              <a:spLocks noChangeShapeType="1"/>
            </p:cNvSpPr>
            <p:nvPr/>
          </p:nvSpPr>
          <p:spPr bwMode="auto">
            <a:xfrm>
              <a:off x="4272" y="1681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26" name="Rectangle 2403"/>
            <p:cNvSpPr>
              <a:spLocks noChangeArrowheads="1"/>
            </p:cNvSpPr>
            <p:nvPr/>
          </p:nvSpPr>
          <p:spPr bwMode="auto">
            <a:xfrm>
              <a:off x="4272" y="1681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27" name="Line 2404"/>
            <p:cNvSpPr>
              <a:spLocks noChangeShapeType="1"/>
            </p:cNvSpPr>
            <p:nvPr/>
          </p:nvSpPr>
          <p:spPr bwMode="auto">
            <a:xfrm>
              <a:off x="4463" y="1667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28" name="Rectangle 2405"/>
            <p:cNvSpPr>
              <a:spLocks noChangeArrowheads="1"/>
            </p:cNvSpPr>
            <p:nvPr/>
          </p:nvSpPr>
          <p:spPr bwMode="auto">
            <a:xfrm>
              <a:off x="4463" y="1667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29" name="Line 2406"/>
            <p:cNvSpPr>
              <a:spLocks noChangeShapeType="1"/>
            </p:cNvSpPr>
            <p:nvPr/>
          </p:nvSpPr>
          <p:spPr bwMode="auto">
            <a:xfrm>
              <a:off x="4463" y="1671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30" name="Rectangle 2407"/>
            <p:cNvSpPr>
              <a:spLocks noChangeArrowheads="1"/>
            </p:cNvSpPr>
            <p:nvPr/>
          </p:nvSpPr>
          <p:spPr bwMode="auto">
            <a:xfrm>
              <a:off x="4463" y="1671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31" name="Line 2408"/>
            <p:cNvSpPr>
              <a:spLocks noChangeShapeType="1"/>
            </p:cNvSpPr>
            <p:nvPr/>
          </p:nvSpPr>
          <p:spPr bwMode="auto">
            <a:xfrm>
              <a:off x="4463" y="1674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32" name="Rectangle 2409"/>
            <p:cNvSpPr>
              <a:spLocks noChangeArrowheads="1"/>
            </p:cNvSpPr>
            <p:nvPr/>
          </p:nvSpPr>
          <p:spPr bwMode="auto">
            <a:xfrm>
              <a:off x="4463" y="1674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33" name="Line 2410"/>
            <p:cNvSpPr>
              <a:spLocks noChangeShapeType="1"/>
            </p:cNvSpPr>
            <p:nvPr/>
          </p:nvSpPr>
          <p:spPr bwMode="auto">
            <a:xfrm>
              <a:off x="4463" y="167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34" name="Rectangle 2411"/>
            <p:cNvSpPr>
              <a:spLocks noChangeArrowheads="1"/>
            </p:cNvSpPr>
            <p:nvPr/>
          </p:nvSpPr>
          <p:spPr bwMode="auto">
            <a:xfrm>
              <a:off x="4463" y="1678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35" name="Line 2412"/>
            <p:cNvSpPr>
              <a:spLocks noChangeShapeType="1"/>
            </p:cNvSpPr>
            <p:nvPr/>
          </p:nvSpPr>
          <p:spPr bwMode="auto">
            <a:xfrm>
              <a:off x="4463" y="1681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36" name="Rectangle 2413"/>
            <p:cNvSpPr>
              <a:spLocks noChangeArrowheads="1"/>
            </p:cNvSpPr>
            <p:nvPr/>
          </p:nvSpPr>
          <p:spPr bwMode="auto">
            <a:xfrm>
              <a:off x="4463" y="1681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37" name="Line 2414"/>
            <p:cNvSpPr>
              <a:spLocks noChangeShapeType="1"/>
            </p:cNvSpPr>
            <p:nvPr/>
          </p:nvSpPr>
          <p:spPr bwMode="auto">
            <a:xfrm>
              <a:off x="4740" y="1667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38" name="Rectangle 2415"/>
            <p:cNvSpPr>
              <a:spLocks noChangeArrowheads="1"/>
            </p:cNvSpPr>
            <p:nvPr/>
          </p:nvSpPr>
          <p:spPr bwMode="auto">
            <a:xfrm>
              <a:off x="4740" y="1667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39" name="Line 2416"/>
            <p:cNvSpPr>
              <a:spLocks noChangeShapeType="1"/>
            </p:cNvSpPr>
            <p:nvPr/>
          </p:nvSpPr>
          <p:spPr bwMode="auto">
            <a:xfrm>
              <a:off x="4740" y="1671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40" name="Rectangle 2417"/>
            <p:cNvSpPr>
              <a:spLocks noChangeArrowheads="1"/>
            </p:cNvSpPr>
            <p:nvPr/>
          </p:nvSpPr>
          <p:spPr bwMode="auto">
            <a:xfrm>
              <a:off x="4740" y="1671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41" name="Line 2418"/>
            <p:cNvSpPr>
              <a:spLocks noChangeShapeType="1"/>
            </p:cNvSpPr>
            <p:nvPr/>
          </p:nvSpPr>
          <p:spPr bwMode="auto">
            <a:xfrm>
              <a:off x="4740" y="1674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42" name="Rectangle 2419"/>
            <p:cNvSpPr>
              <a:spLocks noChangeArrowheads="1"/>
            </p:cNvSpPr>
            <p:nvPr/>
          </p:nvSpPr>
          <p:spPr bwMode="auto">
            <a:xfrm>
              <a:off x="4740" y="1674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43" name="Line 2420"/>
            <p:cNvSpPr>
              <a:spLocks noChangeShapeType="1"/>
            </p:cNvSpPr>
            <p:nvPr/>
          </p:nvSpPr>
          <p:spPr bwMode="auto">
            <a:xfrm>
              <a:off x="4740" y="167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44" name="Rectangle 2421"/>
            <p:cNvSpPr>
              <a:spLocks noChangeArrowheads="1"/>
            </p:cNvSpPr>
            <p:nvPr/>
          </p:nvSpPr>
          <p:spPr bwMode="auto">
            <a:xfrm>
              <a:off x="4740" y="1678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45" name="Line 2422"/>
            <p:cNvSpPr>
              <a:spLocks noChangeShapeType="1"/>
            </p:cNvSpPr>
            <p:nvPr/>
          </p:nvSpPr>
          <p:spPr bwMode="auto">
            <a:xfrm>
              <a:off x="4740" y="1681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46" name="Rectangle 2423"/>
            <p:cNvSpPr>
              <a:spLocks noChangeArrowheads="1"/>
            </p:cNvSpPr>
            <p:nvPr/>
          </p:nvSpPr>
          <p:spPr bwMode="auto">
            <a:xfrm>
              <a:off x="4740" y="1681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47" name="Line 2424"/>
            <p:cNvSpPr>
              <a:spLocks noChangeShapeType="1"/>
            </p:cNvSpPr>
            <p:nvPr/>
          </p:nvSpPr>
          <p:spPr bwMode="auto">
            <a:xfrm>
              <a:off x="4931" y="1667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48" name="Rectangle 2425"/>
            <p:cNvSpPr>
              <a:spLocks noChangeArrowheads="1"/>
            </p:cNvSpPr>
            <p:nvPr/>
          </p:nvSpPr>
          <p:spPr bwMode="auto">
            <a:xfrm>
              <a:off x="4931" y="1667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49" name="Line 2426"/>
            <p:cNvSpPr>
              <a:spLocks noChangeShapeType="1"/>
            </p:cNvSpPr>
            <p:nvPr/>
          </p:nvSpPr>
          <p:spPr bwMode="auto">
            <a:xfrm>
              <a:off x="4931" y="1671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50" name="Rectangle 2427"/>
            <p:cNvSpPr>
              <a:spLocks noChangeArrowheads="1"/>
            </p:cNvSpPr>
            <p:nvPr/>
          </p:nvSpPr>
          <p:spPr bwMode="auto">
            <a:xfrm>
              <a:off x="4931" y="1671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51" name="Line 2428"/>
            <p:cNvSpPr>
              <a:spLocks noChangeShapeType="1"/>
            </p:cNvSpPr>
            <p:nvPr/>
          </p:nvSpPr>
          <p:spPr bwMode="auto">
            <a:xfrm>
              <a:off x="4931" y="1674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52" name="Rectangle 2429"/>
            <p:cNvSpPr>
              <a:spLocks noChangeArrowheads="1"/>
            </p:cNvSpPr>
            <p:nvPr/>
          </p:nvSpPr>
          <p:spPr bwMode="auto">
            <a:xfrm>
              <a:off x="4931" y="1674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53" name="Line 2430"/>
            <p:cNvSpPr>
              <a:spLocks noChangeShapeType="1"/>
            </p:cNvSpPr>
            <p:nvPr/>
          </p:nvSpPr>
          <p:spPr bwMode="auto">
            <a:xfrm>
              <a:off x="4931" y="167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54" name="Rectangle 2431"/>
            <p:cNvSpPr>
              <a:spLocks noChangeArrowheads="1"/>
            </p:cNvSpPr>
            <p:nvPr/>
          </p:nvSpPr>
          <p:spPr bwMode="auto">
            <a:xfrm>
              <a:off x="4931" y="1678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55" name="Line 2432"/>
            <p:cNvSpPr>
              <a:spLocks noChangeShapeType="1"/>
            </p:cNvSpPr>
            <p:nvPr/>
          </p:nvSpPr>
          <p:spPr bwMode="auto">
            <a:xfrm>
              <a:off x="4931" y="1681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056" name="Rectangle 2433"/>
            <p:cNvSpPr>
              <a:spLocks noChangeArrowheads="1"/>
            </p:cNvSpPr>
            <p:nvPr/>
          </p:nvSpPr>
          <p:spPr bwMode="auto">
            <a:xfrm>
              <a:off x="4931" y="1681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7356" name="Group 2635"/>
          <p:cNvGrpSpPr>
            <a:grpSpLocks/>
          </p:cNvGrpSpPr>
          <p:nvPr/>
        </p:nvGrpSpPr>
        <p:grpSpPr bwMode="auto">
          <a:xfrm>
            <a:off x="836613" y="3233738"/>
            <a:ext cx="7019925" cy="28575"/>
            <a:chOff x="527" y="1752"/>
            <a:chExt cx="4422" cy="18"/>
          </a:xfrm>
        </p:grpSpPr>
        <p:sp>
          <p:nvSpPr>
            <p:cNvPr id="61657" name="Line 2435"/>
            <p:cNvSpPr>
              <a:spLocks noChangeShapeType="1"/>
            </p:cNvSpPr>
            <p:nvPr/>
          </p:nvSpPr>
          <p:spPr bwMode="auto">
            <a:xfrm>
              <a:off x="527" y="1752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58" name="Rectangle 2436"/>
            <p:cNvSpPr>
              <a:spLocks noChangeArrowheads="1"/>
            </p:cNvSpPr>
            <p:nvPr/>
          </p:nvSpPr>
          <p:spPr bwMode="auto">
            <a:xfrm>
              <a:off x="527" y="1752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59" name="Line 2437"/>
            <p:cNvSpPr>
              <a:spLocks noChangeShapeType="1"/>
            </p:cNvSpPr>
            <p:nvPr/>
          </p:nvSpPr>
          <p:spPr bwMode="auto">
            <a:xfrm>
              <a:off x="527" y="1756"/>
              <a:ext cx="15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60" name="Rectangle 2438"/>
            <p:cNvSpPr>
              <a:spLocks noChangeArrowheads="1"/>
            </p:cNvSpPr>
            <p:nvPr/>
          </p:nvSpPr>
          <p:spPr bwMode="auto">
            <a:xfrm>
              <a:off x="527" y="1756"/>
              <a:ext cx="15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61" name="Line 2439"/>
            <p:cNvSpPr>
              <a:spLocks noChangeShapeType="1"/>
            </p:cNvSpPr>
            <p:nvPr/>
          </p:nvSpPr>
          <p:spPr bwMode="auto">
            <a:xfrm>
              <a:off x="527" y="1759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62" name="Rectangle 2440"/>
            <p:cNvSpPr>
              <a:spLocks noChangeArrowheads="1"/>
            </p:cNvSpPr>
            <p:nvPr/>
          </p:nvSpPr>
          <p:spPr bwMode="auto">
            <a:xfrm>
              <a:off x="527" y="1759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63" name="Line 2441"/>
            <p:cNvSpPr>
              <a:spLocks noChangeShapeType="1"/>
            </p:cNvSpPr>
            <p:nvPr/>
          </p:nvSpPr>
          <p:spPr bwMode="auto">
            <a:xfrm>
              <a:off x="527" y="1763"/>
              <a:ext cx="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64" name="Rectangle 2442"/>
            <p:cNvSpPr>
              <a:spLocks noChangeArrowheads="1"/>
            </p:cNvSpPr>
            <p:nvPr/>
          </p:nvSpPr>
          <p:spPr bwMode="auto">
            <a:xfrm>
              <a:off x="527" y="1763"/>
              <a:ext cx="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65" name="Line 2443"/>
            <p:cNvSpPr>
              <a:spLocks noChangeShapeType="1"/>
            </p:cNvSpPr>
            <p:nvPr/>
          </p:nvSpPr>
          <p:spPr bwMode="auto">
            <a:xfrm>
              <a:off x="527" y="1767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66" name="Rectangle 2444"/>
            <p:cNvSpPr>
              <a:spLocks noChangeArrowheads="1"/>
            </p:cNvSpPr>
            <p:nvPr/>
          </p:nvSpPr>
          <p:spPr bwMode="auto">
            <a:xfrm>
              <a:off x="527" y="1767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67" name="Line 2445"/>
            <p:cNvSpPr>
              <a:spLocks noChangeShapeType="1"/>
            </p:cNvSpPr>
            <p:nvPr/>
          </p:nvSpPr>
          <p:spPr bwMode="auto">
            <a:xfrm>
              <a:off x="719" y="1752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68" name="Rectangle 2446"/>
            <p:cNvSpPr>
              <a:spLocks noChangeArrowheads="1"/>
            </p:cNvSpPr>
            <p:nvPr/>
          </p:nvSpPr>
          <p:spPr bwMode="auto">
            <a:xfrm>
              <a:off x="719" y="1752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69" name="Line 2447"/>
            <p:cNvSpPr>
              <a:spLocks noChangeShapeType="1"/>
            </p:cNvSpPr>
            <p:nvPr/>
          </p:nvSpPr>
          <p:spPr bwMode="auto">
            <a:xfrm>
              <a:off x="719" y="175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70" name="Rectangle 2448"/>
            <p:cNvSpPr>
              <a:spLocks noChangeArrowheads="1"/>
            </p:cNvSpPr>
            <p:nvPr/>
          </p:nvSpPr>
          <p:spPr bwMode="auto">
            <a:xfrm>
              <a:off x="719" y="1756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71" name="Line 2449"/>
            <p:cNvSpPr>
              <a:spLocks noChangeShapeType="1"/>
            </p:cNvSpPr>
            <p:nvPr/>
          </p:nvSpPr>
          <p:spPr bwMode="auto">
            <a:xfrm>
              <a:off x="719" y="1759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72" name="Rectangle 2450"/>
            <p:cNvSpPr>
              <a:spLocks noChangeArrowheads="1"/>
            </p:cNvSpPr>
            <p:nvPr/>
          </p:nvSpPr>
          <p:spPr bwMode="auto">
            <a:xfrm>
              <a:off x="719" y="1759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73" name="Line 2451"/>
            <p:cNvSpPr>
              <a:spLocks noChangeShapeType="1"/>
            </p:cNvSpPr>
            <p:nvPr/>
          </p:nvSpPr>
          <p:spPr bwMode="auto">
            <a:xfrm>
              <a:off x="719" y="176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74" name="Rectangle 2452"/>
            <p:cNvSpPr>
              <a:spLocks noChangeArrowheads="1"/>
            </p:cNvSpPr>
            <p:nvPr/>
          </p:nvSpPr>
          <p:spPr bwMode="auto">
            <a:xfrm>
              <a:off x="719" y="1763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75" name="Line 2453"/>
            <p:cNvSpPr>
              <a:spLocks noChangeShapeType="1"/>
            </p:cNvSpPr>
            <p:nvPr/>
          </p:nvSpPr>
          <p:spPr bwMode="auto">
            <a:xfrm>
              <a:off x="719" y="1767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76" name="Rectangle 2454"/>
            <p:cNvSpPr>
              <a:spLocks noChangeArrowheads="1"/>
            </p:cNvSpPr>
            <p:nvPr/>
          </p:nvSpPr>
          <p:spPr bwMode="auto">
            <a:xfrm>
              <a:off x="719" y="1767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77" name="Line 2455"/>
            <p:cNvSpPr>
              <a:spLocks noChangeShapeType="1"/>
            </p:cNvSpPr>
            <p:nvPr/>
          </p:nvSpPr>
          <p:spPr bwMode="auto">
            <a:xfrm>
              <a:off x="995" y="1752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78" name="Rectangle 2456"/>
            <p:cNvSpPr>
              <a:spLocks noChangeArrowheads="1"/>
            </p:cNvSpPr>
            <p:nvPr/>
          </p:nvSpPr>
          <p:spPr bwMode="auto">
            <a:xfrm>
              <a:off x="995" y="1752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79" name="Line 2457"/>
            <p:cNvSpPr>
              <a:spLocks noChangeShapeType="1"/>
            </p:cNvSpPr>
            <p:nvPr/>
          </p:nvSpPr>
          <p:spPr bwMode="auto">
            <a:xfrm>
              <a:off x="995" y="1756"/>
              <a:ext cx="15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80" name="Rectangle 2458"/>
            <p:cNvSpPr>
              <a:spLocks noChangeArrowheads="1"/>
            </p:cNvSpPr>
            <p:nvPr/>
          </p:nvSpPr>
          <p:spPr bwMode="auto">
            <a:xfrm>
              <a:off x="995" y="1756"/>
              <a:ext cx="15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81" name="Line 2459"/>
            <p:cNvSpPr>
              <a:spLocks noChangeShapeType="1"/>
            </p:cNvSpPr>
            <p:nvPr/>
          </p:nvSpPr>
          <p:spPr bwMode="auto">
            <a:xfrm>
              <a:off x="995" y="1759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82" name="Rectangle 2460"/>
            <p:cNvSpPr>
              <a:spLocks noChangeArrowheads="1"/>
            </p:cNvSpPr>
            <p:nvPr/>
          </p:nvSpPr>
          <p:spPr bwMode="auto">
            <a:xfrm>
              <a:off x="995" y="1759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83" name="Line 2461"/>
            <p:cNvSpPr>
              <a:spLocks noChangeShapeType="1"/>
            </p:cNvSpPr>
            <p:nvPr/>
          </p:nvSpPr>
          <p:spPr bwMode="auto">
            <a:xfrm>
              <a:off x="995" y="1763"/>
              <a:ext cx="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84" name="Rectangle 2462"/>
            <p:cNvSpPr>
              <a:spLocks noChangeArrowheads="1"/>
            </p:cNvSpPr>
            <p:nvPr/>
          </p:nvSpPr>
          <p:spPr bwMode="auto">
            <a:xfrm>
              <a:off x="995" y="1763"/>
              <a:ext cx="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85" name="Line 2463"/>
            <p:cNvSpPr>
              <a:spLocks noChangeShapeType="1"/>
            </p:cNvSpPr>
            <p:nvPr/>
          </p:nvSpPr>
          <p:spPr bwMode="auto">
            <a:xfrm>
              <a:off x="995" y="1767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86" name="Rectangle 2464"/>
            <p:cNvSpPr>
              <a:spLocks noChangeArrowheads="1"/>
            </p:cNvSpPr>
            <p:nvPr/>
          </p:nvSpPr>
          <p:spPr bwMode="auto">
            <a:xfrm>
              <a:off x="995" y="1767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87" name="Line 2465"/>
            <p:cNvSpPr>
              <a:spLocks noChangeShapeType="1"/>
            </p:cNvSpPr>
            <p:nvPr/>
          </p:nvSpPr>
          <p:spPr bwMode="auto">
            <a:xfrm>
              <a:off x="1187" y="1752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88" name="Rectangle 2466"/>
            <p:cNvSpPr>
              <a:spLocks noChangeArrowheads="1"/>
            </p:cNvSpPr>
            <p:nvPr/>
          </p:nvSpPr>
          <p:spPr bwMode="auto">
            <a:xfrm>
              <a:off x="1187" y="1752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89" name="Line 2467"/>
            <p:cNvSpPr>
              <a:spLocks noChangeShapeType="1"/>
            </p:cNvSpPr>
            <p:nvPr/>
          </p:nvSpPr>
          <p:spPr bwMode="auto">
            <a:xfrm>
              <a:off x="1187" y="175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90" name="Rectangle 2468"/>
            <p:cNvSpPr>
              <a:spLocks noChangeArrowheads="1"/>
            </p:cNvSpPr>
            <p:nvPr/>
          </p:nvSpPr>
          <p:spPr bwMode="auto">
            <a:xfrm>
              <a:off x="1187" y="1756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91" name="Line 2469"/>
            <p:cNvSpPr>
              <a:spLocks noChangeShapeType="1"/>
            </p:cNvSpPr>
            <p:nvPr/>
          </p:nvSpPr>
          <p:spPr bwMode="auto">
            <a:xfrm>
              <a:off x="1187" y="1759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92" name="Rectangle 2470"/>
            <p:cNvSpPr>
              <a:spLocks noChangeArrowheads="1"/>
            </p:cNvSpPr>
            <p:nvPr/>
          </p:nvSpPr>
          <p:spPr bwMode="auto">
            <a:xfrm>
              <a:off x="1187" y="1759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93" name="Line 2471"/>
            <p:cNvSpPr>
              <a:spLocks noChangeShapeType="1"/>
            </p:cNvSpPr>
            <p:nvPr/>
          </p:nvSpPr>
          <p:spPr bwMode="auto">
            <a:xfrm>
              <a:off x="1187" y="176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94" name="Rectangle 2472"/>
            <p:cNvSpPr>
              <a:spLocks noChangeArrowheads="1"/>
            </p:cNvSpPr>
            <p:nvPr/>
          </p:nvSpPr>
          <p:spPr bwMode="auto">
            <a:xfrm>
              <a:off x="1187" y="1763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95" name="Line 2473"/>
            <p:cNvSpPr>
              <a:spLocks noChangeShapeType="1"/>
            </p:cNvSpPr>
            <p:nvPr/>
          </p:nvSpPr>
          <p:spPr bwMode="auto">
            <a:xfrm>
              <a:off x="1187" y="1767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96" name="Rectangle 2474"/>
            <p:cNvSpPr>
              <a:spLocks noChangeArrowheads="1"/>
            </p:cNvSpPr>
            <p:nvPr/>
          </p:nvSpPr>
          <p:spPr bwMode="auto">
            <a:xfrm>
              <a:off x="1187" y="1767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97" name="Line 2475"/>
            <p:cNvSpPr>
              <a:spLocks noChangeShapeType="1"/>
            </p:cNvSpPr>
            <p:nvPr/>
          </p:nvSpPr>
          <p:spPr bwMode="auto">
            <a:xfrm>
              <a:off x="1464" y="1752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98" name="Rectangle 2476"/>
            <p:cNvSpPr>
              <a:spLocks noChangeArrowheads="1"/>
            </p:cNvSpPr>
            <p:nvPr/>
          </p:nvSpPr>
          <p:spPr bwMode="auto">
            <a:xfrm>
              <a:off x="1464" y="1752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99" name="Line 2477"/>
            <p:cNvSpPr>
              <a:spLocks noChangeShapeType="1"/>
            </p:cNvSpPr>
            <p:nvPr/>
          </p:nvSpPr>
          <p:spPr bwMode="auto">
            <a:xfrm>
              <a:off x="1464" y="175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00" name="Rectangle 2478"/>
            <p:cNvSpPr>
              <a:spLocks noChangeArrowheads="1"/>
            </p:cNvSpPr>
            <p:nvPr/>
          </p:nvSpPr>
          <p:spPr bwMode="auto">
            <a:xfrm>
              <a:off x="1464" y="1756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01" name="Line 2479"/>
            <p:cNvSpPr>
              <a:spLocks noChangeShapeType="1"/>
            </p:cNvSpPr>
            <p:nvPr/>
          </p:nvSpPr>
          <p:spPr bwMode="auto">
            <a:xfrm>
              <a:off x="1464" y="1759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02" name="Rectangle 2480"/>
            <p:cNvSpPr>
              <a:spLocks noChangeArrowheads="1"/>
            </p:cNvSpPr>
            <p:nvPr/>
          </p:nvSpPr>
          <p:spPr bwMode="auto">
            <a:xfrm>
              <a:off x="1464" y="1759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03" name="Line 2481"/>
            <p:cNvSpPr>
              <a:spLocks noChangeShapeType="1"/>
            </p:cNvSpPr>
            <p:nvPr/>
          </p:nvSpPr>
          <p:spPr bwMode="auto">
            <a:xfrm>
              <a:off x="1464" y="176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04" name="Rectangle 2482"/>
            <p:cNvSpPr>
              <a:spLocks noChangeArrowheads="1"/>
            </p:cNvSpPr>
            <p:nvPr/>
          </p:nvSpPr>
          <p:spPr bwMode="auto">
            <a:xfrm>
              <a:off x="1464" y="1763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05" name="Line 2483"/>
            <p:cNvSpPr>
              <a:spLocks noChangeShapeType="1"/>
            </p:cNvSpPr>
            <p:nvPr/>
          </p:nvSpPr>
          <p:spPr bwMode="auto">
            <a:xfrm>
              <a:off x="1464" y="1767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06" name="Rectangle 2484"/>
            <p:cNvSpPr>
              <a:spLocks noChangeArrowheads="1"/>
            </p:cNvSpPr>
            <p:nvPr/>
          </p:nvSpPr>
          <p:spPr bwMode="auto">
            <a:xfrm>
              <a:off x="1464" y="1767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07" name="Line 2485"/>
            <p:cNvSpPr>
              <a:spLocks noChangeShapeType="1"/>
            </p:cNvSpPr>
            <p:nvPr/>
          </p:nvSpPr>
          <p:spPr bwMode="auto">
            <a:xfrm>
              <a:off x="1655" y="1752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08" name="Rectangle 2486"/>
            <p:cNvSpPr>
              <a:spLocks noChangeArrowheads="1"/>
            </p:cNvSpPr>
            <p:nvPr/>
          </p:nvSpPr>
          <p:spPr bwMode="auto">
            <a:xfrm>
              <a:off x="1655" y="1752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09" name="Line 2487"/>
            <p:cNvSpPr>
              <a:spLocks noChangeShapeType="1"/>
            </p:cNvSpPr>
            <p:nvPr/>
          </p:nvSpPr>
          <p:spPr bwMode="auto">
            <a:xfrm>
              <a:off x="1655" y="175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10" name="Rectangle 2488"/>
            <p:cNvSpPr>
              <a:spLocks noChangeArrowheads="1"/>
            </p:cNvSpPr>
            <p:nvPr/>
          </p:nvSpPr>
          <p:spPr bwMode="auto">
            <a:xfrm>
              <a:off x="1655" y="1756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11" name="Line 2489"/>
            <p:cNvSpPr>
              <a:spLocks noChangeShapeType="1"/>
            </p:cNvSpPr>
            <p:nvPr/>
          </p:nvSpPr>
          <p:spPr bwMode="auto">
            <a:xfrm>
              <a:off x="1655" y="1759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12" name="Rectangle 2490"/>
            <p:cNvSpPr>
              <a:spLocks noChangeArrowheads="1"/>
            </p:cNvSpPr>
            <p:nvPr/>
          </p:nvSpPr>
          <p:spPr bwMode="auto">
            <a:xfrm>
              <a:off x="1655" y="1759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13" name="Line 2491"/>
            <p:cNvSpPr>
              <a:spLocks noChangeShapeType="1"/>
            </p:cNvSpPr>
            <p:nvPr/>
          </p:nvSpPr>
          <p:spPr bwMode="auto">
            <a:xfrm>
              <a:off x="1655" y="176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14" name="Rectangle 2492"/>
            <p:cNvSpPr>
              <a:spLocks noChangeArrowheads="1"/>
            </p:cNvSpPr>
            <p:nvPr/>
          </p:nvSpPr>
          <p:spPr bwMode="auto">
            <a:xfrm>
              <a:off x="1655" y="1763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15" name="Line 2493"/>
            <p:cNvSpPr>
              <a:spLocks noChangeShapeType="1"/>
            </p:cNvSpPr>
            <p:nvPr/>
          </p:nvSpPr>
          <p:spPr bwMode="auto">
            <a:xfrm>
              <a:off x="1655" y="1767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16" name="Rectangle 2494"/>
            <p:cNvSpPr>
              <a:spLocks noChangeArrowheads="1"/>
            </p:cNvSpPr>
            <p:nvPr/>
          </p:nvSpPr>
          <p:spPr bwMode="auto">
            <a:xfrm>
              <a:off x="1655" y="1767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17" name="Line 2495"/>
            <p:cNvSpPr>
              <a:spLocks noChangeShapeType="1"/>
            </p:cNvSpPr>
            <p:nvPr/>
          </p:nvSpPr>
          <p:spPr bwMode="auto">
            <a:xfrm>
              <a:off x="1932" y="1752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18" name="Rectangle 2496"/>
            <p:cNvSpPr>
              <a:spLocks noChangeArrowheads="1"/>
            </p:cNvSpPr>
            <p:nvPr/>
          </p:nvSpPr>
          <p:spPr bwMode="auto">
            <a:xfrm>
              <a:off x="1932" y="1752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19" name="Line 2497"/>
            <p:cNvSpPr>
              <a:spLocks noChangeShapeType="1"/>
            </p:cNvSpPr>
            <p:nvPr/>
          </p:nvSpPr>
          <p:spPr bwMode="auto">
            <a:xfrm>
              <a:off x="1932" y="175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20" name="Rectangle 2498"/>
            <p:cNvSpPr>
              <a:spLocks noChangeArrowheads="1"/>
            </p:cNvSpPr>
            <p:nvPr/>
          </p:nvSpPr>
          <p:spPr bwMode="auto">
            <a:xfrm>
              <a:off x="1932" y="1756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21" name="Line 2499"/>
            <p:cNvSpPr>
              <a:spLocks noChangeShapeType="1"/>
            </p:cNvSpPr>
            <p:nvPr/>
          </p:nvSpPr>
          <p:spPr bwMode="auto">
            <a:xfrm>
              <a:off x="1932" y="1759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22" name="Rectangle 2500"/>
            <p:cNvSpPr>
              <a:spLocks noChangeArrowheads="1"/>
            </p:cNvSpPr>
            <p:nvPr/>
          </p:nvSpPr>
          <p:spPr bwMode="auto">
            <a:xfrm>
              <a:off x="1932" y="1759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23" name="Line 2501"/>
            <p:cNvSpPr>
              <a:spLocks noChangeShapeType="1"/>
            </p:cNvSpPr>
            <p:nvPr/>
          </p:nvSpPr>
          <p:spPr bwMode="auto">
            <a:xfrm>
              <a:off x="1932" y="176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24" name="Rectangle 2502"/>
            <p:cNvSpPr>
              <a:spLocks noChangeArrowheads="1"/>
            </p:cNvSpPr>
            <p:nvPr/>
          </p:nvSpPr>
          <p:spPr bwMode="auto">
            <a:xfrm>
              <a:off x="1932" y="1763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25" name="Line 2503"/>
            <p:cNvSpPr>
              <a:spLocks noChangeShapeType="1"/>
            </p:cNvSpPr>
            <p:nvPr/>
          </p:nvSpPr>
          <p:spPr bwMode="auto">
            <a:xfrm>
              <a:off x="1932" y="1767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26" name="Rectangle 2504"/>
            <p:cNvSpPr>
              <a:spLocks noChangeArrowheads="1"/>
            </p:cNvSpPr>
            <p:nvPr/>
          </p:nvSpPr>
          <p:spPr bwMode="auto">
            <a:xfrm>
              <a:off x="1932" y="1767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27" name="Line 2505"/>
            <p:cNvSpPr>
              <a:spLocks noChangeShapeType="1"/>
            </p:cNvSpPr>
            <p:nvPr/>
          </p:nvSpPr>
          <p:spPr bwMode="auto">
            <a:xfrm>
              <a:off x="2123" y="1752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28" name="Rectangle 2506"/>
            <p:cNvSpPr>
              <a:spLocks noChangeArrowheads="1"/>
            </p:cNvSpPr>
            <p:nvPr/>
          </p:nvSpPr>
          <p:spPr bwMode="auto">
            <a:xfrm>
              <a:off x="2123" y="1752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29" name="Line 2507"/>
            <p:cNvSpPr>
              <a:spLocks noChangeShapeType="1"/>
            </p:cNvSpPr>
            <p:nvPr/>
          </p:nvSpPr>
          <p:spPr bwMode="auto">
            <a:xfrm>
              <a:off x="2123" y="175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30" name="Rectangle 2508"/>
            <p:cNvSpPr>
              <a:spLocks noChangeArrowheads="1"/>
            </p:cNvSpPr>
            <p:nvPr/>
          </p:nvSpPr>
          <p:spPr bwMode="auto">
            <a:xfrm>
              <a:off x="2123" y="1756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31" name="Line 2509"/>
            <p:cNvSpPr>
              <a:spLocks noChangeShapeType="1"/>
            </p:cNvSpPr>
            <p:nvPr/>
          </p:nvSpPr>
          <p:spPr bwMode="auto">
            <a:xfrm>
              <a:off x="2123" y="1759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32" name="Rectangle 2510"/>
            <p:cNvSpPr>
              <a:spLocks noChangeArrowheads="1"/>
            </p:cNvSpPr>
            <p:nvPr/>
          </p:nvSpPr>
          <p:spPr bwMode="auto">
            <a:xfrm>
              <a:off x="2123" y="1759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33" name="Line 2511"/>
            <p:cNvSpPr>
              <a:spLocks noChangeShapeType="1"/>
            </p:cNvSpPr>
            <p:nvPr/>
          </p:nvSpPr>
          <p:spPr bwMode="auto">
            <a:xfrm>
              <a:off x="2123" y="176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34" name="Rectangle 2512"/>
            <p:cNvSpPr>
              <a:spLocks noChangeArrowheads="1"/>
            </p:cNvSpPr>
            <p:nvPr/>
          </p:nvSpPr>
          <p:spPr bwMode="auto">
            <a:xfrm>
              <a:off x="2123" y="1763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35" name="Line 2513"/>
            <p:cNvSpPr>
              <a:spLocks noChangeShapeType="1"/>
            </p:cNvSpPr>
            <p:nvPr/>
          </p:nvSpPr>
          <p:spPr bwMode="auto">
            <a:xfrm>
              <a:off x="2123" y="1767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36" name="Rectangle 2514"/>
            <p:cNvSpPr>
              <a:spLocks noChangeArrowheads="1"/>
            </p:cNvSpPr>
            <p:nvPr/>
          </p:nvSpPr>
          <p:spPr bwMode="auto">
            <a:xfrm>
              <a:off x="2123" y="1767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37" name="Line 2515"/>
            <p:cNvSpPr>
              <a:spLocks noChangeShapeType="1"/>
            </p:cNvSpPr>
            <p:nvPr/>
          </p:nvSpPr>
          <p:spPr bwMode="auto">
            <a:xfrm>
              <a:off x="2400" y="1752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38" name="Rectangle 2516"/>
            <p:cNvSpPr>
              <a:spLocks noChangeArrowheads="1"/>
            </p:cNvSpPr>
            <p:nvPr/>
          </p:nvSpPr>
          <p:spPr bwMode="auto">
            <a:xfrm>
              <a:off x="2400" y="1752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39" name="Line 2517"/>
            <p:cNvSpPr>
              <a:spLocks noChangeShapeType="1"/>
            </p:cNvSpPr>
            <p:nvPr/>
          </p:nvSpPr>
          <p:spPr bwMode="auto">
            <a:xfrm>
              <a:off x="2400" y="175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40" name="Rectangle 2518"/>
            <p:cNvSpPr>
              <a:spLocks noChangeArrowheads="1"/>
            </p:cNvSpPr>
            <p:nvPr/>
          </p:nvSpPr>
          <p:spPr bwMode="auto">
            <a:xfrm>
              <a:off x="2400" y="1756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41" name="Line 2519"/>
            <p:cNvSpPr>
              <a:spLocks noChangeShapeType="1"/>
            </p:cNvSpPr>
            <p:nvPr/>
          </p:nvSpPr>
          <p:spPr bwMode="auto">
            <a:xfrm>
              <a:off x="2400" y="1759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42" name="Rectangle 2520"/>
            <p:cNvSpPr>
              <a:spLocks noChangeArrowheads="1"/>
            </p:cNvSpPr>
            <p:nvPr/>
          </p:nvSpPr>
          <p:spPr bwMode="auto">
            <a:xfrm>
              <a:off x="2400" y="1759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43" name="Line 2521"/>
            <p:cNvSpPr>
              <a:spLocks noChangeShapeType="1"/>
            </p:cNvSpPr>
            <p:nvPr/>
          </p:nvSpPr>
          <p:spPr bwMode="auto">
            <a:xfrm>
              <a:off x="2400" y="176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44" name="Rectangle 2522"/>
            <p:cNvSpPr>
              <a:spLocks noChangeArrowheads="1"/>
            </p:cNvSpPr>
            <p:nvPr/>
          </p:nvSpPr>
          <p:spPr bwMode="auto">
            <a:xfrm>
              <a:off x="2400" y="1763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45" name="Line 2523"/>
            <p:cNvSpPr>
              <a:spLocks noChangeShapeType="1"/>
            </p:cNvSpPr>
            <p:nvPr/>
          </p:nvSpPr>
          <p:spPr bwMode="auto">
            <a:xfrm>
              <a:off x="2400" y="1767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46" name="Rectangle 2524"/>
            <p:cNvSpPr>
              <a:spLocks noChangeArrowheads="1"/>
            </p:cNvSpPr>
            <p:nvPr/>
          </p:nvSpPr>
          <p:spPr bwMode="auto">
            <a:xfrm>
              <a:off x="2400" y="1767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47" name="Line 2525"/>
            <p:cNvSpPr>
              <a:spLocks noChangeShapeType="1"/>
            </p:cNvSpPr>
            <p:nvPr/>
          </p:nvSpPr>
          <p:spPr bwMode="auto">
            <a:xfrm>
              <a:off x="2591" y="1752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48" name="Rectangle 2526"/>
            <p:cNvSpPr>
              <a:spLocks noChangeArrowheads="1"/>
            </p:cNvSpPr>
            <p:nvPr/>
          </p:nvSpPr>
          <p:spPr bwMode="auto">
            <a:xfrm>
              <a:off x="2591" y="1752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49" name="Line 2527"/>
            <p:cNvSpPr>
              <a:spLocks noChangeShapeType="1"/>
            </p:cNvSpPr>
            <p:nvPr/>
          </p:nvSpPr>
          <p:spPr bwMode="auto">
            <a:xfrm>
              <a:off x="2591" y="175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50" name="Rectangle 2528"/>
            <p:cNvSpPr>
              <a:spLocks noChangeArrowheads="1"/>
            </p:cNvSpPr>
            <p:nvPr/>
          </p:nvSpPr>
          <p:spPr bwMode="auto">
            <a:xfrm>
              <a:off x="2591" y="1756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51" name="Line 2529"/>
            <p:cNvSpPr>
              <a:spLocks noChangeShapeType="1"/>
            </p:cNvSpPr>
            <p:nvPr/>
          </p:nvSpPr>
          <p:spPr bwMode="auto">
            <a:xfrm>
              <a:off x="2591" y="1759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52" name="Rectangle 2530"/>
            <p:cNvSpPr>
              <a:spLocks noChangeArrowheads="1"/>
            </p:cNvSpPr>
            <p:nvPr/>
          </p:nvSpPr>
          <p:spPr bwMode="auto">
            <a:xfrm>
              <a:off x="2591" y="1759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53" name="Line 2531"/>
            <p:cNvSpPr>
              <a:spLocks noChangeShapeType="1"/>
            </p:cNvSpPr>
            <p:nvPr/>
          </p:nvSpPr>
          <p:spPr bwMode="auto">
            <a:xfrm>
              <a:off x="2591" y="176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54" name="Rectangle 2532"/>
            <p:cNvSpPr>
              <a:spLocks noChangeArrowheads="1"/>
            </p:cNvSpPr>
            <p:nvPr/>
          </p:nvSpPr>
          <p:spPr bwMode="auto">
            <a:xfrm>
              <a:off x="2591" y="1763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55" name="Line 2533"/>
            <p:cNvSpPr>
              <a:spLocks noChangeShapeType="1"/>
            </p:cNvSpPr>
            <p:nvPr/>
          </p:nvSpPr>
          <p:spPr bwMode="auto">
            <a:xfrm>
              <a:off x="2591" y="1767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56" name="Rectangle 2534"/>
            <p:cNvSpPr>
              <a:spLocks noChangeArrowheads="1"/>
            </p:cNvSpPr>
            <p:nvPr/>
          </p:nvSpPr>
          <p:spPr bwMode="auto">
            <a:xfrm>
              <a:off x="2591" y="1767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57" name="Line 2535"/>
            <p:cNvSpPr>
              <a:spLocks noChangeShapeType="1"/>
            </p:cNvSpPr>
            <p:nvPr/>
          </p:nvSpPr>
          <p:spPr bwMode="auto">
            <a:xfrm>
              <a:off x="2868" y="1752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58" name="Rectangle 2536"/>
            <p:cNvSpPr>
              <a:spLocks noChangeArrowheads="1"/>
            </p:cNvSpPr>
            <p:nvPr/>
          </p:nvSpPr>
          <p:spPr bwMode="auto">
            <a:xfrm>
              <a:off x="2868" y="1752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59" name="Line 2537"/>
            <p:cNvSpPr>
              <a:spLocks noChangeShapeType="1"/>
            </p:cNvSpPr>
            <p:nvPr/>
          </p:nvSpPr>
          <p:spPr bwMode="auto">
            <a:xfrm>
              <a:off x="2868" y="175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60" name="Rectangle 2538"/>
            <p:cNvSpPr>
              <a:spLocks noChangeArrowheads="1"/>
            </p:cNvSpPr>
            <p:nvPr/>
          </p:nvSpPr>
          <p:spPr bwMode="auto">
            <a:xfrm>
              <a:off x="2868" y="1756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61" name="Line 2539"/>
            <p:cNvSpPr>
              <a:spLocks noChangeShapeType="1"/>
            </p:cNvSpPr>
            <p:nvPr/>
          </p:nvSpPr>
          <p:spPr bwMode="auto">
            <a:xfrm>
              <a:off x="2868" y="1759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62" name="Rectangle 2540"/>
            <p:cNvSpPr>
              <a:spLocks noChangeArrowheads="1"/>
            </p:cNvSpPr>
            <p:nvPr/>
          </p:nvSpPr>
          <p:spPr bwMode="auto">
            <a:xfrm>
              <a:off x="2868" y="1759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63" name="Line 2541"/>
            <p:cNvSpPr>
              <a:spLocks noChangeShapeType="1"/>
            </p:cNvSpPr>
            <p:nvPr/>
          </p:nvSpPr>
          <p:spPr bwMode="auto">
            <a:xfrm>
              <a:off x="2868" y="176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64" name="Rectangle 2542"/>
            <p:cNvSpPr>
              <a:spLocks noChangeArrowheads="1"/>
            </p:cNvSpPr>
            <p:nvPr/>
          </p:nvSpPr>
          <p:spPr bwMode="auto">
            <a:xfrm>
              <a:off x="2868" y="1763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65" name="Line 2543"/>
            <p:cNvSpPr>
              <a:spLocks noChangeShapeType="1"/>
            </p:cNvSpPr>
            <p:nvPr/>
          </p:nvSpPr>
          <p:spPr bwMode="auto">
            <a:xfrm>
              <a:off x="2868" y="1767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66" name="Rectangle 2544"/>
            <p:cNvSpPr>
              <a:spLocks noChangeArrowheads="1"/>
            </p:cNvSpPr>
            <p:nvPr/>
          </p:nvSpPr>
          <p:spPr bwMode="auto">
            <a:xfrm>
              <a:off x="2868" y="1767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67" name="Line 2545"/>
            <p:cNvSpPr>
              <a:spLocks noChangeShapeType="1"/>
            </p:cNvSpPr>
            <p:nvPr/>
          </p:nvSpPr>
          <p:spPr bwMode="auto">
            <a:xfrm>
              <a:off x="3059" y="1752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68" name="Rectangle 2546"/>
            <p:cNvSpPr>
              <a:spLocks noChangeArrowheads="1"/>
            </p:cNvSpPr>
            <p:nvPr/>
          </p:nvSpPr>
          <p:spPr bwMode="auto">
            <a:xfrm>
              <a:off x="3059" y="1752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69" name="Line 2547"/>
            <p:cNvSpPr>
              <a:spLocks noChangeShapeType="1"/>
            </p:cNvSpPr>
            <p:nvPr/>
          </p:nvSpPr>
          <p:spPr bwMode="auto">
            <a:xfrm>
              <a:off x="3059" y="175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70" name="Rectangle 2548"/>
            <p:cNvSpPr>
              <a:spLocks noChangeArrowheads="1"/>
            </p:cNvSpPr>
            <p:nvPr/>
          </p:nvSpPr>
          <p:spPr bwMode="auto">
            <a:xfrm>
              <a:off x="3059" y="1756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71" name="Line 2549"/>
            <p:cNvSpPr>
              <a:spLocks noChangeShapeType="1"/>
            </p:cNvSpPr>
            <p:nvPr/>
          </p:nvSpPr>
          <p:spPr bwMode="auto">
            <a:xfrm>
              <a:off x="3059" y="1759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72" name="Rectangle 2550"/>
            <p:cNvSpPr>
              <a:spLocks noChangeArrowheads="1"/>
            </p:cNvSpPr>
            <p:nvPr/>
          </p:nvSpPr>
          <p:spPr bwMode="auto">
            <a:xfrm>
              <a:off x="3059" y="1759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73" name="Line 2551"/>
            <p:cNvSpPr>
              <a:spLocks noChangeShapeType="1"/>
            </p:cNvSpPr>
            <p:nvPr/>
          </p:nvSpPr>
          <p:spPr bwMode="auto">
            <a:xfrm>
              <a:off x="3059" y="176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74" name="Rectangle 2552"/>
            <p:cNvSpPr>
              <a:spLocks noChangeArrowheads="1"/>
            </p:cNvSpPr>
            <p:nvPr/>
          </p:nvSpPr>
          <p:spPr bwMode="auto">
            <a:xfrm>
              <a:off x="3059" y="1763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75" name="Line 2553"/>
            <p:cNvSpPr>
              <a:spLocks noChangeShapeType="1"/>
            </p:cNvSpPr>
            <p:nvPr/>
          </p:nvSpPr>
          <p:spPr bwMode="auto">
            <a:xfrm>
              <a:off x="3059" y="1767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76" name="Rectangle 2554"/>
            <p:cNvSpPr>
              <a:spLocks noChangeArrowheads="1"/>
            </p:cNvSpPr>
            <p:nvPr/>
          </p:nvSpPr>
          <p:spPr bwMode="auto">
            <a:xfrm>
              <a:off x="3059" y="1767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77" name="Line 2555"/>
            <p:cNvSpPr>
              <a:spLocks noChangeShapeType="1"/>
            </p:cNvSpPr>
            <p:nvPr/>
          </p:nvSpPr>
          <p:spPr bwMode="auto">
            <a:xfrm>
              <a:off x="3336" y="1752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78" name="Rectangle 2556"/>
            <p:cNvSpPr>
              <a:spLocks noChangeArrowheads="1"/>
            </p:cNvSpPr>
            <p:nvPr/>
          </p:nvSpPr>
          <p:spPr bwMode="auto">
            <a:xfrm>
              <a:off x="3336" y="1752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79" name="Line 2557"/>
            <p:cNvSpPr>
              <a:spLocks noChangeShapeType="1"/>
            </p:cNvSpPr>
            <p:nvPr/>
          </p:nvSpPr>
          <p:spPr bwMode="auto">
            <a:xfrm>
              <a:off x="3336" y="175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80" name="Rectangle 2558"/>
            <p:cNvSpPr>
              <a:spLocks noChangeArrowheads="1"/>
            </p:cNvSpPr>
            <p:nvPr/>
          </p:nvSpPr>
          <p:spPr bwMode="auto">
            <a:xfrm>
              <a:off x="3336" y="1756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81" name="Line 2559"/>
            <p:cNvSpPr>
              <a:spLocks noChangeShapeType="1"/>
            </p:cNvSpPr>
            <p:nvPr/>
          </p:nvSpPr>
          <p:spPr bwMode="auto">
            <a:xfrm>
              <a:off x="3336" y="1759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82" name="Rectangle 2560"/>
            <p:cNvSpPr>
              <a:spLocks noChangeArrowheads="1"/>
            </p:cNvSpPr>
            <p:nvPr/>
          </p:nvSpPr>
          <p:spPr bwMode="auto">
            <a:xfrm>
              <a:off x="3336" y="1759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83" name="Line 2561"/>
            <p:cNvSpPr>
              <a:spLocks noChangeShapeType="1"/>
            </p:cNvSpPr>
            <p:nvPr/>
          </p:nvSpPr>
          <p:spPr bwMode="auto">
            <a:xfrm>
              <a:off x="3336" y="176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84" name="Rectangle 2562"/>
            <p:cNvSpPr>
              <a:spLocks noChangeArrowheads="1"/>
            </p:cNvSpPr>
            <p:nvPr/>
          </p:nvSpPr>
          <p:spPr bwMode="auto">
            <a:xfrm>
              <a:off x="3336" y="1763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85" name="Line 2563"/>
            <p:cNvSpPr>
              <a:spLocks noChangeShapeType="1"/>
            </p:cNvSpPr>
            <p:nvPr/>
          </p:nvSpPr>
          <p:spPr bwMode="auto">
            <a:xfrm>
              <a:off x="3336" y="1767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86" name="Rectangle 2564"/>
            <p:cNvSpPr>
              <a:spLocks noChangeArrowheads="1"/>
            </p:cNvSpPr>
            <p:nvPr/>
          </p:nvSpPr>
          <p:spPr bwMode="auto">
            <a:xfrm>
              <a:off x="3336" y="1767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87" name="Line 2565"/>
            <p:cNvSpPr>
              <a:spLocks noChangeShapeType="1"/>
            </p:cNvSpPr>
            <p:nvPr/>
          </p:nvSpPr>
          <p:spPr bwMode="auto">
            <a:xfrm>
              <a:off x="3527" y="1752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88" name="Rectangle 2566"/>
            <p:cNvSpPr>
              <a:spLocks noChangeArrowheads="1"/>
            </p:cNvSpPr>
            <p:nvPr/>
          </p:nvSpPr>
          <p:spPr bwMode="auto">
            <a:xfrm>
              <a:off x="3527" y="1752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89" name="Line 2567"/>
            <p:cNvSpPr>
              <a:spLocks noChangeShapeType="1"/>
            </p:cNvSpPr>
            <p:nvPr/>
          </p:nvSpPr>
          <p:spPr bwMode="auto">
            <a:xfrm>
              <a:off x="3527" y="175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90" name="Rectangle 2568"/>
            <p:cNvSpPr>
              <a:spLocks noChangeArrowheads="1"/>
            </p:cNvSpPr>
            <p:nvPr/>
          </p:nvSpPr>
          <p:spPr bwMode="auto">
            <a:xfrm>
              <a:off x="3527" y="1756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91" name="Line 2569"/>
            <p:cNvSpPr>
              <a:spLocks noChangeShapeType="1"/>
            </p:cNvSpPr>
            <p:nvPr/>
          </p:nvSpPr>
          <p:spPr bwMode="auto">
            <a:xfrm>
              <a:off x="3527" y="1759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92" name="Rectangle 2570"/>
            <p:cNvSpPr>
              <a:spLocks noChangeArrowheads="1"/>
            </p:cNvSpPr>
            <p:nvPr/>
          </p:nvSpPr>
          <p:spPr bwMode="auto">
            <a:xfrm>
              <a:off x="3527" y="1759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93" name="Line 2571"/>
            <p:cNvSpPr>
              <a:spLocks noChangeShapeType="1"/>
            </p:cNvSpPr>
            <p:nvPr/>
          </p:nvSpPr>
          <p:spPr bwMode="auto">
            <a:xfrm>
              <a:off x="3527" y="176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94" name="Rectangle 2572"/>
            <p:cNvSpPr>
              <a:spLocks noChangeArrowheads="1"/>
            </p:cNvSpPr>
            <p:nvPr/>
          </p:nvSpPr>
          <p:spPr bwMode="auto">
            <a:xfrm>
              <a:off x="3527" y="1763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95" name="Line 2573"/>
            <p:cNvSpPr>
              <a:spLocks noChangeShapeType="1"/>
            </p:cNvSpPr>
            <p:nvPr/>
          </p:nvSpPr>
          <p:spPr bwMode="auto">
            <a:xfrm>
              <a:off x="3527" y="1767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96" name="Rectangle 2574"/>
            <p:cNvSpPr>
              <a:spLocks noChangeArrowheads="1"/>
            </p:cNvSpPr>
            <p:nvPr/>
          </p:nvSpPr>
          <p:spPr bwMode="auto">
            <a:xfrm>
              <a:off x="3527" y="1767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97" name="Line 2575"/>
            <p:cNvSpPr>
              <a:spLocks noChangeShapeType="1"/>
            </p:cNvSpPr>
            <p:nvPr/>
          </p:nvSpPr>
          <p:spPr bwMode="auto">
            <a:xfrm>
              <a:off x="3804" y="1752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98" name="Rectangle 2576"/>
            <p:cNvSpPr>
              <a:spLocks noChangeArrowheads="1"/>
            </p:cNvSpPr>
            <p:nvPr/>
          </p:nvSpPr>
          <p:spPr bwMode="auto">
            <a:xfrm>
              <a:off x="3804" y="1752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799" name="Line 2577"/>
            <p:cNvSpPr>
              <a:spLocks noChangeShapeType="1"/>
            </p:cNvSpPr>
            <p:nvPr/>
          </p:nvSpPr>
          <p:spPr bwMode="auto">
            <a:xfrm>
              <a:off x="3804" y="175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00" name="Rectangle 2578"/>
            <p:cNvSpPr>
              <a:spLocks noChangeArrowheads="1"/>
            </p:cNvSpPr>
            <p:nvPr/>
          </p:nvSpPr>
          <p:spPr bwMode="auto">
            <a:xfrm>
              <a:off x="3804" y="1756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01" name="Line 2579"/>
            <p:cNvSpPr>
              <a:spLocks noChangeShapeType="1"/>
            </p:cNvSpPr>
            <p:nvPr/>
          </p:nvSpPr>
          <p:spPr bwMode="auto">
            <a:xfrm>
              <a:off x="3804" y="1759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02" name="Rectangle 2580"/>
            <p:cNvSpPr>
              <a:spLocks noChangeArrowheads="1"/>
            </p:cNvSpPr>
            <p:nvPr/>
          </p:nvSpPr>
          <p:spPr bwMode="auto">
            <a:xfrm>
              <a:off x="3804" y="1759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03" name="Line 2581"/>
            <p:cNvSpPr>
              <a:spLocks noChangeShapeType="1"/>
            </p:cNvSpPr>
            <p:nvPr/>
          </p:nvSpPr>
          <p:spPr bwMode="auto">
            <a:xfrm>
              <a:off x="3804" y="176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04" name="Rectangle 2582"/>
            <p:cNvSpPr>
              <a:spLocks noChangeArrowheads="1"/>
            </p:cNvSpPr>
            <p:nvPr/>
          </p:nvSpPr>
          <p:spPr bwMode="auto">
            <a:xfrm>
              <a:off x="3804" y="1763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05" name="Line 2583"/>
            <p:cNvSpPr>
              <a:spLocks noChangeShapeType="1"/>
            </p:cNvSpPr>
            <p:nvPr/>
          </p:nvSpPr>
          <p:spPr bwMode="auto">
            <a:xfrm>
              <a:off x="3804" y="1767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06" name="Rectangle 2584"/>
            <p:cNvSpPr>
              <a:spLocks noChangeArrowheads="1"/>
            </p:cNvSpPr>
            <p:nvPr/>
          </p:nvSpPr>
          <p:spPr bwMode="auto">
            <a:xfrm>
              <a:off x="3804" y="1767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07" name="Line 2585"/>
            <p:cNvSpPr>
              <a:spLocks noChangeShapeType="1"/>
            </p:cNvSpPr>
            <p:nvPr/>
          </p:nvSpPr>
          <p:spPr bwMode="auto">
            <a:xfrm>
              <a:off x="3995" y="1752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08" name="Rectangle 2586"/>
            <p:cNvSpPr>
              <a:spLocks noChangeArrowheads="1"/>
            </p:cNvSpPr>
            <p:nvPr/>
          </p:nvSpPr>
          <p:spPr bwMode="auto">
            <a:xfrm>
              <a:off x="3995" y="1752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09" name="Line 2587"/>
            <p:cNvSpPr>
              <a:spLocks noChangeShapeType="1"/>
            </p:cNvSpPr>
            <p:nvPr/>
          </p:nvSpPr>
          <p:spPr bwMode="auto">
            <a:xfrm>
              <a:off x="3995" y="175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10" name="Rectangle 2588"/>
            <p:cNvSpPr>
              <a:spLocks noChangeArrowheads="1"/>
            </p:cNvSpPr>
            <p:nvPr/>
          </p:nvSpPr>
          <p:spPr bwMode="auto">
            <a:xfrm>
              <a:off x="3995" y="1756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11" name="Line 2589"/>
            <p:cNvSpPr>
              <a:spLocks noChangeShapeType="1"/>
            </p:cNvSpPr>
            <p:nvPr/>
          </p:nvSpPr>
          <p:spPr bwMode="auto">
            <a:xfrm>
              <a:off x="3995" y="1759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12" name="Rectangle 2590"/>
            <p:cNvSpPr>
              <a:spLocks noChangeArrowheads="1"/>
            </p:cNvSpPr>
            <p:nvPr/>
          </p:nvSpPr>
          <p:spPr bwMode="auto">
            <a:xfrm>
              <a:off x="3995" y="1759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13" name="Line 2591"/>
            <p:cNvSpPr>
              <a:spLocks noChangeShapeType="1"/>
            </p:cNvSpPr>
            <p:nvPr/>
          </p:nvSpPr>
          <p:spPr bwMode="auto">
            <a:xfrm>
              <a:off x="3995" y="176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14" name="Rectangle 2592"/>
            <p:cNvSpPr>
              <a:spLocks noChangeArrowheads="1"/>
            </p:cNvSpPr>
            <p:nvPr/>
          </p:nvSpPr>
          <p:spPr bwMode="auto">
            <a:xfrm>
              <a:off x="3995" y="1763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15" name="Line 2593"/>
            <p:cNvSpPr>
              <a:spLocks noChangeShapeType="1"/>
            </p:cNvSpPr>
            <p:nvPr/>
          </p:nvSpPr>
          <p:spPr bwMode="auto">
            <a:xfrm>
              <a:off x="3995" y="1767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16" name="Rectangle 2594"/>
            <p:cNvSpPr>
              <a:spLocks noChangeArrowheads="1"/>
            </p:cNvSpPr>
            <p:nvPr/>
          </p:nvSpPr>
          <p:spPr bwMode="auto">
            <a:xfrm>
              <a:off x="3995" y="1767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17" name="Line 2595"/>
            <p:cNvSpPr>
              <a:spLocks noChangeShapeType="1"/>
            </p:cNvSpPr>
            <p:nvPr/>
          </p:nvSpPr>
          <p:spPr bwMode="auto">
            <a:xfrm>
              <a:off x="4272" y="1752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18" name="Rectangle 2596"/>
            <p:cNvSpPr>
              <a:spLocks noChangeArrowheads="1"/>
            </p:cNvSpPr>
            <p:nvPr/>
          </p:nvSpPr>
          <p:spPr bwMode="auto">
            <a:xfrm>
              <a:off x="4272" y="1752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19" name="Line 2597"/>
            <p:cNvSpPr>
              <a:spLocks noChangeShapeType="1"/>
            </p:cNvSpPr>
            <p:nvPr/>
          </p:nvSpPr>
          <p:spPr bwMode="auto">
            <a:xfrm>
              <a:off x="4272" y="175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20" name="Rectangle 2598"/>
            <p:cNvSpPr>
              <a:spLocks noChangeArrowheads="1"/>
            </p:cNvSpPr>
            <p:nvPr/>
          </p:nvSpPr>
          <p:spPr bwMode="auto">
            <a:xfrm>
              <a:off x="4272" y="1756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21" name="Line 2599"/>
            <p:cNvSpPr>
              <a:spLocks noChangeShapeType="1"/>
            </p:cNvSpPr>
            <p:nvPr/>
          </p:nvSpPr>
          <p:spPr bwMode="auto">
            <a:xfrm>
              <a:off x="4272" y="1759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22" name="Rectangle 2600"/>
            <p:cNvSpPr>
              <a:spLocks noChangeArrowheads="1"/>
            </p:cNvSpPr>
            <p:nvPr/>
          </p:nvSpPr>
          <p:spPr bwMode="auto">
            <a:xfrm>
              <a:off x="4272" y="1759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23" name="Line 2601"/>
            <p:cNvSpPr>
              <a:spLocks noChangeShapeType="1"/>
            </p:cNvSpPr>
            <p:nvPr/>
          </p:nvSpPr>
          <p:spPr bwMode="auto">
            <a:xfrm>
              <a:off x="4272" y="176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24" name="Rectangle 2602"/>
            <p:cNvSpPr>
              <a:spLocks noChangeArrowheads="1"/>
            </p:cNvSpPr>
            <p:nvPr/>
          </p:nvSpPr>
          <p:spPr bwMode="auto">
            <a:xfrm>
              <a:off x="4272" y="1763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25" name="Line 2603"/>
            <p:cNvSpPr>
              <a:spLocks noChangeShapeType="1"/>
            </p:cNvSpPr>
            <p:nvPr/>
          </p:nvSpPr>
          <p:spPr bwMode="auto">
            <a:xfrm>
              <a:off x="4272" y="1767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26" name="Rectangle 2604"/>
            <p:cNvSpPr>
              <a:spLocks noChangeArrowheads="1"/>
            </p:cNvSpPr>
            <p:nvPr/>
          </p:nvSpPr>
          <p:spPr bwMode="auto">
            <a:xfrm>
              <a:off x="4272" y="1767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27" name="Line 2605"/>
            <p:cNvSpPr>
              <a:spLocks noChangeShapeType="1"/>
            </p:cNvSpPr>
            <p:nvPr/>
          </p:nvSpPr>
          <p:spPr bwMode="auto">
            <a:xfrm>
              <a:off x="4463" y="1752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28" name="Rectangle 2606"/>
            <p:cNvSpPr>
              <a:spLocks noChangeArrowheads="1"/>
            </p:cNvSpPr>
            <p:nvPr/>
          </p:nvSpPr>
          <p:spPr bwMode="auto">
            <a:xfrm>
              <a:off x="4463" y="1752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29" name="Line 2607"/>
            <p:cNvSpPr>
              <a:spLocks noChangeShapeType="1"/>
            </p:cNvSpPr>
            <p:nvPr/>
          </p:nvSpPr>
          <p:spPr bwMode="auto">
            <a:xfrm>
              <a:off x="4463" y="175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30" name="Rectangle 2608"/>
            <p:cNvSpPr>
              <a:spLocks noChangeArrowheads="1"/>
            </p:cNvSpPr>
            <p:nvPr/>
          </p:nvSpPr>
          <p:spPr bwMode="auto">
            <a:xfrm>
              <a:off x="4463" y="1756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31" name="Line 2609"/>
            <p:cNvSpPr>
              <a:spLocks noChangeShapeType="1"/>
            </p:cNvSpPr>
            <p:nvPr/>
          </p:nvSpPr>
          <p:spPr bwMode="auto">
            <a:xfrm>
              <a:off x="4463" y="1759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32" name="Rectangle 2610"/>
            <p:cNvSpPr>
              <a:spLocks noChangeArrowheads="1"/>
            </p:cNvSpPr>
            <p:nvPr/>
          </p:nvSpPr>
          <p:spPr bwMode="auto">
            <a:xfrm>
              <a:off x="4463" y="1759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33" name="Line 2611"/>
            <p:cNvSpPr>
              <a:spLocks noChangeShapeType="1"/>
            </p:cNvSpPr>
            <p:nvPr/>
          </p:nvSpPr>
          <p:spPr bwMode="auto">
            <a:xfrm>
              <a:off x="4463" y="176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34" name="Rectangle 2612"/>
            <p:cNvSpPr>
              <a:spLocks noChangeArrowheads="1"/>
            </p:cNvSpPr>
            <p:nvPr/>
          </p:nvSpPr>
          <p:spPr bwMode="auto">
            <a:xfrm>
              <a:off x="4463" y="1763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35" name="Line 2613"/>
            <p:cNvSpPr>
              <a:spLocks noChangeShapeType="1"/>
            </p:cNvSpPr>
            <p:nvPr/>
          </p:nvSpPr>
          <p:spPr bwMode="auto">
            <a:xfrm>
              <a:off x="4463" y="1767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36" name="Rectangle 2614"/>
            <p:cNvSpPr>
              <a:spLocks noChangeArrowheads="1"/>
            </p:cNvSpPr>
            <p:nvPr/>
          </p:nvSpPr>
          <p:spPr bwMode="auto">
            <a:xfrm>
              <a:off x="4463" y="1767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37" name="Line 2615"/>
            <p:cNvSpPr>
              <a:spLocks noChangeShapeType="1"/>
            </p:cNvSpPr>
            <p:nvPr/>
          </p:nvSpPr>
          <p:spPr bwMode="auto">
            <a:xfrm>
              <a:off x="4740" y="1752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38" name="Rectangle 2616"/>
            <p:cNvSpPr>
              <a:spLocks noChangeArrowheads="1"/>
            </p:cNvSpPr>
            <p:nvPr/>
          </p:nvSpPr>
          <p:spPr bwMode="auto">
            <a:xfrm>
              <a:off x="4740" y="1752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39" name="Line 2617"/>
            <p:cNvSpPr>
              <a:spLocks noChangeShapeType="1"/>
            </p:cNvSpPr>
            <p:nvPr/>
          </p:nvSpPr>
          <p:spPr bwMode="auto">
            <a:xfrm>
              <a:off x="4740" y="175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40" name="Rectangle 2618"/>
            <p:cNvSpPr>
              <a:spLocks noChangeArrowheads="1"/>
            </p:cNvSpPr>
            <p:nvPr/>
          </p:nvSpPr>
          <p:spPr bwMode="auto">
            <a:xfrm>
              <a:off x="4740" y="1756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41" name="Line 2619"/>
            <p:cNvSpPr>
              <a:spLocks noChangeShapeType="1"/>
            </p:cNvSpPr>
            <p:nvPr/>
          </p:nvSpPr>
          <p:spPr bwMode="auto">
            <a:xfrm>
              <a:off x="4740" y="1759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42" name="Rectangle 2620"/>
            <p:cNvSpPr>
              <a:spLocks noChangeArrowheads="1"/>
            </p:cNvSpPr>
            <p:nvPr/>
          </p:nvSpPr>
          <p:spPr bwMode="auto">
            <a:xfrm>
              <a:off x="4740" y="1759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43" name="Line 2621"/>
            <p:cNvSpPr>
              <a:spLocks noChangeShapeType="1"/>
            </p:cNvSpPr>
            <p:nvPr/>
          </p:nvSpPr>
          <p:spPr bwMode="auto">
            <a:xfrm>
              <a:off x="4740" y="176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44" name="Rectangle 2622"/>
            <p:cNvSpPr>
              <a:spLocks noChangeArrowheads="1"/>
            </p:cNvSpPr>
            <p:nvPr/>
          </p:nvSpPr>
          <p:spPr bwMode="auto">
            <a:xfrm>
              <a:off x="4740" y="1763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45" name="Line 2623"/>
            <p:cNvSpPr>
              <a:spLocks noChangeShapeType="1"/>
            </p:cNvSpPr>
            <p:nvPr/>
          </p:nvSpPr>
          <p:spPr bwMode="auto">
            <a:xfrm>
              <a:off x="4740" y="1767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46" name="Rectangle 2624"/>
            <p:cNvSpPr>
              <a:spLocks noChangeArrowheads="1"/>
            </p:cNvSpPr>
            <p:nvPr/>
          </p:nvSpPr>
          <p:spPr bwMode="auto">
            <a:xfrm>
              <a:off x="4740" y="1767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47" name="Line 2625"/>
            <p:cNvSpPr>
              <a:spLocks noChangeShapeType="1"/>
            </p:cNvSpPr>
            <p:nvPr/>
          </p:nvSpPr>
          <p:spPr bwMode="auto">
            <a:xfrm>
              <a:off x="4931" y="1752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48" name="Rectangle 2626"/>
            <p:cNvSpPr>
              <a:spLocks noChangeArrowheads="1"/>
            </p:cNvSpPr>
            <p:nvPr/>
          </p:nvSpPr>
          <p:spPr bwMode="auto">
            <a:xfrm>
              <a:off x="4931" y="1752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49" name="Line 2627"/>
            <p:cNvSpPr>
              <a:spLocks noChangeShapeType="1"/>
            </p:cNvSpPr>
            <p:nvPr/>
          </p:nvSpPr>
          <p:spPr bwMode="auto">
            <a:xfrm>
              <a:off x="4931" y="175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50" name="Rectangle 2628"/>
            <p:cNvSpPr>
              <a:spLocks noChangeArrowheads="1"/>
            </p:cNvSpPr>
            <p:nvPr/>
          </p:nvSpPr>
          <p:spPr bwMode="auto">
            <a:xfrm>
              <a:off x="4931" y="1756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51" name="Line 2629"/>
            <p:cNvSpPr>
              <a:spLocks noChangeShapeType="1"/>
            </p:cNvSpPr>
            <p:nvPr/>
          </p:nvSpPr>
          <p:spPr bwMode="auto">
            <a:xfrm>
              <a:off x="4931" y="1759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52" name="Rectangle 2630"/>
            <p:cNvSpPr>
              <a:spLocks noChangeArrowheads="1"/>
            </p:cNvSpPr>
            <p:nvPr/>
          </p:nvSpPr>
          <p:spPr bwMode="auto">
            <a:xfrm>
              <a:off x="4931" y="1759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53" name="Line 2631"/>
            <p:cNvSpPr>
              <a:spLocks noChangeShapeType="1"/>
            </p:cNvSpPr>
            <p:nvPr/>
          </p:nvSpPr>
          <p:spPr bwMode="auto">
            <a:xfrm>
              <a:off x="4931" y="176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54" name="Rectangle 2632"/>
            <p:cNvSpPr>
              <a:spLocks noChangeArrowheads="1"/>
            </p:cNvSpPr>
            <p:nvPr/>
          </p:nvSpPr>
          <p:spPr bwMode="auto">
            <a:xfrm>
              <a:off x="4931" y="1763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55" name="Line 2633"/>
            <p:cNvSpPr>
              <a:spLocks noChangeShapeType="1"/>
            </p:cNvSpPr>
            <p:nvPr/>
          </p:nvSpPr>
          <p:spPr bwMode="auto">
            <a:xfrm>
              <a:off x="4931" y="1767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856" name="Rectangle 2634"/>
            <p:cNvSpPr>
              <a:spLocks noChangeArrowheads="1"/>
            </p:cNvSpPr>
            <p:nvPr/>
          </p:nvSpPr>
          <p:spPr bwMode="auto">
            <a:xfrm>
              <a:off x="4931" y="1767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7357" name="Group 2836"/>
          <p:cNvGrpSpPr>
            <a:grpSpLocks/>
          </p:cNvGrpSpPr>
          <p:nvPr/>
        </p:nvGrpSpPr>
        <p:grpSpPr bwMode="auto">
          <a:xfrm>
            <a:off x="836613" y="3368675"/>
            <a:ext cx="7019925" cy="28575"/>
            <a:chOff x="527" y="1837"/>
            <a:chExt cx="4422" cy="18"/>
          </a:xfrm>
        </p:grpSpPr>
        <p:sp>
          <p:nvSpPr>
            <p:cNvPr id="61457" name="Line 2636"/>
            <p:cNvSpPr>
              <a:spLocks noChangeShapeType="1"/>
            </p:cNvSpPr>
            <p:nvPr/>
          </p:nvSpPr>
          <p:spPr bwMode="auto">
            <a:xfrm>
              <a:off x="527" y="1837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58" name="Rectangle 2637"/>
            <p:cNvSpPr>
              <a:spLocks noChangeArrowheads="1"/>
            </p:cNvSpPr>
            <p:nvPr/>
          </p:nvSpPr>
          <p:spPr bwMode="auto">
            <a:xfrm>
              <a:off x="527" y="1837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59" name="Line 2638"/>
            <p:cNvSpPr>
              <a:spLocks noChangeShapeType="1"/>
            </p:cNvSpPr>
            <p:nvPr/>
          </p:nvSpPr>
          <p:spPr bwMode="auto">
            <a:xfrm>
              <a:off x="527" y="1841"/>
              <a:ext cx="15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60" name="Rectangle 2639"/>
            <p:cNvSpPr>
              <a:spLocks noChangeArrowheads="1"/>
            </p:cNvSpPr>
            <p:nvPr/>
          </p:nvSpPr>
          <p:spPr bwMode="auto">
            <a:xfrm>
              <a:off x="527" y="1841"/>
              <a:ext cx="15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61" name="Line 2640"/>
            <p:cNvSpPr>
              <a:spLocks noChangeShapeType="1"/>
            </p:cNvSpPr>
            <p:nvPr/>
          </p:nvSpPr>
          <p:spPr bwMode="auto">
            <a:xfrm>
              <a:off x="527" y="1845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62" name="Rectangle 2641"/>
            <p:cNvSpPr>
              <a:spLocks noChangeArrowheads="1"/>
            </p:cNvSpPr>
            <p:nvPr/>
          </p:nvSpPr>
          <p:spPr bwMode="auto">
            <a:xfrm>
              <a:off x="527" y="1845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63" name="Line 2642"/>
            <p:cNvSpPr>
              <a:spLocks noChangeShapeType="1"/>
            </p:cNvSpPr>
            <p:nvPr/>
          </p:nvSpPr>
          <p:spPr bwMode="auto">
            <a:xfrm>
              <a:off x="527" y="1848"/>
              <a:ext cx="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64" name="Rectangle 2643"/>
            <p:cNvSpPr>
              <a:spLocks noChangeArrowheads="1"/>
            </p:cNvSpPr>
            <p:nvPr/>
          </p:nvSpPr>
          <p:spPr bwMode="auto">
            <a:xfrm>
              <a:off x="527" y="1848"/>
              <a:ext cx="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65" name="Line 2644"/>
            <p:cNvSpPr>
              <a:spLocks noChangeShapeType="1"/>
            </p:cNvSpPr>
            <p:nvPr/>
          </p:nvSpPr>
          <p:spPr bwMode="auto">
            <a:xfrm>
              <a:off x="527" y="1852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66" name="Rectangle 2645"/>
            <p:cNvSpPr>
              <a:spLocks noChangeArrowheads="1"/>
            </p:cNvSpPr>
            <p:nvPr/>
          </p:nvSpPr>
          <p:spPr bwMode="auto">
            <a:xfrm>
              <a:off x="527" y="1852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67" name="Line 2646"/>
            <p:cNvSpPr>
              <a:spLocks noChangeShapeType="1"/>
            </p:cNvSpPr>
            <p:nvPr/>
          </p:nvSpPr>
          <p:spPr bwMode="auto">
            <a:xfrm>
              <a:off x="719" y="1837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68" name="Rectangle 2647"/>
            <p:cNvSpPr>
              <a:spLocks noChangeArrowheads="1"/>
            </p:cNvSpPr>
            <p:nvPr/>
          </p:nvSpPr>
          <p:spPr bwMode="auto">
            <a:xfrm>
              <a:off x="719" y="1837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69" name="Line 2648"/>
            <p:cNvSpPr>
              <a:spLocks noChangeShapeType="1"/>
            </p:cNvSpPr>
            <p:nvPr/>
          </p:nvSpPr>
          <p:spPr bwMode="auto">
            <a:xfrm>
              <a:off x="719" y="1841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70" name="Rectangle 2649"/>
            <p:cNvSpPr>
              <a:spLocks noChangeArrowheads="1"/>
            </p:cNvSpPr>
            <p:nvPr/>
          </p:nvSpPr>
          <p:spPr bwMode="auto">
            <a:xfrm>
              <a:off x="719" y="1841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71" name="Line 2650"/>
            <p:cNvSpPr>
              <a:spLocks noChangeShapeType="1"/>
            </p:cNvSpPr>
            <p:nvPr/>
          </p:nvSpPr>
          <p:spPr bwMode="auto">
            <a:xfrm>
              <a:off x="719" y="1845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72" name="Rectangle 2651"/>
            <p:cNvSpPr>
              <a:spLocks noChangeArrowheads="1"/>
            </p:cNvSpPr>
            <p:nvPr/>
          </p:nvSpPr>
          <p:spPr bwMode="auto">
            <a:xfrm>
              <a:off x="719" y="1845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73" name="Line 2652"/>
            <p:cNvSpPr>
              <a:spLocks noChangeShapeType="1"/>
            </p:cNvSpPr>
            <p:nvPr/>
          </p:nvSpPr>
          <p:spPr bwMode="auto">
            <a:xfrm>
              <a:off x="719" y="184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74" name="Rectangle 2653"/>
            <p:cNvSpPr>
              <a:spLocks noChangeArrowheads="1"/>
            </p:cNvSpPr>
            <p:nvPr/>
          </p:nvSpPr>
          <p:spPr bwMode="auto">
            <a:xfrm>
              <a:off x="719" y="1848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75" name="Line 2654"/>
            <p:cNvSpPr>
              <a:spLocks noChangeShapeType="1"/>
            </p:cNvSpPr>
            <p:nvPr/>
          </p:nvSpPr>
          <p:spPr bwMode="auto">
            <a:xfrm>
              <a:off x="719" y="1852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76" name="Rectangle 2655"/>
            <p:cNvSpPr>
              <a:spLocks noChangeArrowheads="1"/>
            </p:cNvSpPr>
            <p:nvPr/>
          </p:nvSpPr>
          <p:spPr bwMode="auto">
            <a:xfrm>
              <a:off x="719" y="1852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77" name="Line 2656"/>
            <p:cNvSpPr>
              <a:spLocks noChangeShapeType="1"/>
            </p:cNvSpPr>
            <p:nvPr/>
          </p:nvSpPr>
          <p:spPr bwMode="auto">
            <a:xfrm>
              <a:off x="995" y="1837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78" name="Rectangle 2657"/>
            <p:cNvSpPr>
              <a:spLocks noChangeArrowheads="1"/>
            </p:cNvSpPr>
            <p:nvPr/>
          </p:nvSpPr>
          <p:spPr bwMode="auto">
            <a:xfrm>
              <a:off x="995" y="1837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79" name="Line 2658"/>
            <p:cNvSpPr>
              <a:spLocks noChangeShapeType="1"/>
            </p:cNvSpPr>
            <p:nvPr/>
          </p:nvSpPr>
          <p:spPr bwMode="auto">
            <a:xfrm>
              <a:off x="995" y="1841"/>
              <a:ext cx="15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80" name="Rectangle 2659"/>
            <p:cNvSpPr>
              <a:spLocks noChangeArrowheads="1"/>
            </p:cNvSpPr>
            <p:nvPr/>
          </p:nvSpPr>
          <p:spPr bwMode="auto">
            <a:xfrm>
              <a:off x="995" y="1841"/>
              <a:ext cx="15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81" name="Line 2660"/>
            <p:cNvSpPr>
              <a:spLocks noChangeShapeType="1"/>
            </p:cNvSpPr>
            <p:nvPr/>
          </p:nvSpPr>
          <p:spPr bwMode="auto">
            <a:xfrm>
              <a:off x="995" y="1845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82" name="Rectangle 2661"/>
            <p:cNvSpPr>
              <a:spLocks noChangeArrowheads="1"/>
            </p:cNvSpPr>
            <p:nvPr/>
          </p:nvSpPr>
          <p:spPr bwMode="auto">
            <a:xfrm>
              <a:off x="995" y="1845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83" name="Line 2662"/>
            <p:cNvSpPr>
              <a:spLocks noChangeShapeType="1"/>
            </p:cNvSpPr>
            <p:nvPr/>
          </p:nvSpPr>
          <p:spPr bwMode="auto">
            <a:xfrm>
              <a:off x="995" y="1848"/>
              <a:ext cx="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84" name="Rectangle 2663"/>
            <p:cNvSpPr>
              <a:spLocks noChangeArrowheads="1"/>
            </p:cNvSpPr>
            <p:nvPr/>
          </p:nvSpPr>
          <p:spPr bwMode="auto">
            <a:xfrm>
              <a:off x="995" y="1848"/>
              <a:ext cx="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85" name="Line 2664"/>
            <p:cNvSpPr>
              <a:spLocks noChangeShapeType="1"/>
            </p:cNvSpPr>
            <p:nvPr/>
          </p:nvSpPr>
          <p:spPr bwMode="auto">
            <a:xfrm>
              <a:off x="995" y="1852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86" name="Rectangle 2665"/>
            <p:cNvSpPr>
              <a:spLocks noChangeArrowheads="1"/>
            </p:cNvSpPr>
            <p:nvPr/>
          </p:nvSpPr>
          <p:spPr bwMode="auto">
            <a:xfrm>
              <a:off x="995" y="1852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87" name="Line 2666"/>
            <p:cNvSpPr>
              <a:spLocks noChangeShapeType="1"/>
            </p:cNvSpPr>
            <p:nvPr/>
          </p:nvSpPr>
          <p:spPr bwMode="auto">
            <a:xfrm>
              <a:off x="1187" y="1837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88" name="Rectangle 2667"/>
            <p:cNvSpPr>
              <a:spLocks noChangeArrowheads="1"/>
            </p:cNvSpPr>
            <p:nvPr/>
          </p:nvSpPr>
          <p:spPr bwMode="auto">
            <a:xfrm>
              <a:off x="1187" y="1837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89" name="Line 2668"/>
            <p:cNvSpPr>
              <a:spLocks noChangeShapeType="1"/>
            </p:cNvSpPr>
            <p:nvPr/>
          </p:nvSpPr>
          <p:spPr bwMode="auto">
            <a:xfrm>
              <a:off x="1187" y="1841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90" name="Rectangle 2669"/>
            <p:cNvSpPr>
              <a:spLocks noChangeArrowheads="1"/>
            </p:cNvSpPr>
            <p:nvPr/>
          </p:nvSpPr>
          <p:spPr bwMode="auto">
            <a:xfrm>
              <a:off x="1187" y="1841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91" name="Line 2670"/>
            <p:cNvSpPr>
              <a:spLocks noChangeShapeType="1"/>
            </p:cNvSpPr>
            <p:nvPr/>
          </p:nvSpPr>
          <p:spPr bwMode="auto">
            <a:xfrm>
              <a:off x="1187" y="1845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92" name="Rectangle 2671"/>
            <p:cNvSpPr>
              <a:spLocks noChangeArrowheads="1"/>
            </p:cNvSpPr>
            <p:nvPr/>
          </p:nvSpPr>
          <p:spPr bwMode="auto">
            <a:xfrm>
              <a:off x="1187" y="1845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93" name="Line 2672"/>
            <p:cNvSpPr>
              <a:spLocks noChangeShapeType="1"/>
            </p:cNvSpPr>
            <p:nvPr/>
          </p:nvSpPr>
          <p:spPr bwMode="auto">
            <a:xfrm>
              <a:off x="1187" y="184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94" name="Rectangle 2673"/>
            <p:cNvSpPr>
              <a:spLocks noChangeArrowheads="1"/>
            </p:cNvSpPr>
            <p:nvPr/>
          </p:nvSpPr>
          <p:spPr bwMode="auto">
            <a:xfrm>
              <a:off x="1187" y="1848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95" name="Line 2674"/>
            <p:cNvSpPr>
              <a:spLocks noChangeShapeType="1"/>
            </p:cNvSpPr>
            <p:nvPr/>
          </p:nvSpPr>
          <p:spPr bwMode="auto">
            <a:xfrm>
              <a:off x="1187" y="1852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96" name="Rectangle 2675"/>
            <p:cNvSpPr>
              <a:spLocks noChangeArrowheads="1"/>
            </p:cNvSpPr>
            <p:nvPr/>
          </p:nvSpPr>
          <p:spPr bwMode="auto">
            <a:xfrm>
              <a:off x="1187" y="1852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97" name="Line 2676"/>
            <p:cNvSpPr>
              <a:spLocks noChangeShapeType="1"/>
            </p:cNvSpPr>
            <p:nvPr/>
          </p:nvSpPr>
          <p:spPr bwMode="auto">
            <a:xfrm>
              <a:off x="1464" y="1837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98" name="Rectangle 2677"/>
            <p:cNvSpPr>
              <a:spLocks noChangeArrowheads="1"/>
            </p:cNvSpPr>
            <p:nvPr/>
          </p:nvSpPr>
          <p:spPr bwMode="auto">
            <a:xfrm>
              <a:off x="1464" y="1837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99" name="Line 2678"/>
            <p:cNvSpPr>
              <a:spLocks noChangeShapeType="1"/>
            </p:cNvSpPr>
            <p:nvPr/>
          </p:nvSpPr>
          <p:spPr bwMode="auto">
            <a:xfrm>
              <a:off x="1464" y="1841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00" name="Rectangle 2679"/>
            <p:cNvSpPr>
              <a:spLocks noChangeArrowheads="1"/>
            </p:cNvSpPr>
            <p:nvPr/>
          </p:nvSpPr>
          <p:spPr bwMode="auto">
            <a:xfrm>
              <a:off x="1464" y="1841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01" name="Line 2680"/>
            <p:cNvSpPr>
              <a:spLocks noChangeShapeType="1"/>
            </p:cNvSpPr>
            <p:nvPr/>
          </p:nvSpPr>
          <p:spPr bwMode="auto">
            <a:xfrm>
              <a:off x="1464" y="1845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02" name="Rectangle 2681"/>
            <p:cNvSpPr>
              <a:spLocks noChangeArrowheads="1"/>
            </p:cNvSpPr>
            <p:nvPr/>
          </p:nvSpPr>
          <p:spPr bwMode="auto">
            <a:xfrm>
              <a:off x="1464" y="1845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03" name="Line 2682"/>
            <p:cNvSpPr>
              <a:spLocks noChangeShapeType="1"/>
            </p:cNvSpPr>
            <p:nvPr/>
          </p:nvSpPr>
          <p:spPr bwMode="auto">
            <a:xfrm>
              <a:off x="1464" y="184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04" name="Rectangle 2683"/>
            <p:cNvSpPr>
              <a:spLocks noChangeArrowheads="1"/>
            </p:cNvSpPr>
            <p:nvPr/>
          </p:nvSpPr>
          <p:spPr bwMode="auto">
            <a:xfrm>
              <a:off x="1464" y="1848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05" name="Line 2684"/>
            <p:cNvSpPr>
              <a:spLocks noChangeShapeType="1"/>
            </p:cNvSpPr>
            <p:nvPr/>
          </p:nvSpPr>
          <p:spPr bwMode="auto">
            <a:xfrm>
              <a:off x="1464" y="1852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06" name="Rectangle 2685"/>
            <p:cNvSpPr>
              <a:spLocks noChangeArrowheads="1"/>
            </p:cNvSpPr>
            <p:nvPr/>
          </p:nvSpPr>
          <p:spPr bwMode="auto">
            <a:xfrm>
              <a:off x="1464" y="1852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07" name="Line 2686"/>
            <p:cNvSpPr>
              <a:spLocks noChangeShapeType="1"/>
            </p:cNvSpPr>
            <p:nvPr/>
          </p:nvSpPr>
          <p:spPr bwMode="auto">
            <a:xfrm>
              <a:off x="1655" y="1837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08" name="Rectangle 2687"/>
            <p:cNvSpPr>
              <a:spLocks noChangeArrowheads="1"/>
            </p:cNvSpPr>
            <p:nvPr/>
          </p:nvSpPr>
          <p:spPr bwMode="auto">
            <a:xfrm>
              <a:off x="1655" y="1837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09" name="Line 2688"/>
            <p:cNvSpPr>
              <a:spLocks noChangeShapeType="1"/>
            </p:cNvSpPr>
            <p:nvPr/>
          </p:nvSpPr>
          <p:spPr bwMode="auto">
            <a:xfrm>
              <a:off x="1655" y="1841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10" name="Rectangle 2689"/>
            <p:cNvSpPr>
              <a:spLocks noChangeArrowheads="1"/>
            </p:cNvSpPr>
            <p:nvPr/>
          </p:nvSpPr>
          <p:spPr bwMode="auto">
            <a:xfrm>
              <a:off x="1655" y="1841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11" name="Line 2690"/>
            <p:cNvSpPr>
              <a:spLocks noChangeShapeType="1"/>
            </p:cNvSpPr>
            <p:nvPr/>
          </p:nvSpPr>
          <p:spPr bwMode="auto">
            <a:xfrm>
              <a:off x="1655" y="1845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12" name="Rectangle 2691"/>
            <p:cNvSpPr>
              <a:spLocks noChangeArrowheads="1"/>
            </p:cNvSpPr>
            <p:nvPr/>
          </p:nvSpPr>
          <p:spPr bwMode="auto">
            <a:xfrm>
              <a:off x="1655" y="1845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13" name="Line 2692"/>
            <p:cNvSpPr>
              <a:spLocks noChangeShapeType="1"/>
            </p:cNvSpPr>
            <p:nvPr/>
          </p:nvSpPr>
          <p:spPr bwMode="auto">
            <a:xfrm>
              <a:off x="1655" y="184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14" name="Rectangle 2693"/>
            <p:cNvSpPr>
              <a:spLocks noChangeArrowheads="1"/>
            </p:cNvSpPr>
            <p:nvPr/>
          </p:nvSpPr>
          <p:spPr bwMode="auto">
            <a:xfrm>
              <a:off x="1655" y="1848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15" name="Line 2694"/>
            <p:cNvSpPr>
              <a:spLocks noChangeShapeType="1"/>
            </p:cNvSpPr>
            <p:nvPr/>
          </p:nvSpPr>
          <p:spPr bwMode="auto">
            <a:xfrm>
              <a:off x="1655" y="1852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16" name="Rectangle 2695"/>
            <p:cNvSpPr>
              <a:spLocks noChangeArrowheads="1"/>
            </p:cNvSpPr>
            <p:nvPr/>
          </p:nvSpPr>
          <p:spPr bwMode="auto">
            <a:xfrm>
              <a:off x="1655" y="1852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17" name="Line 2696"/>
            <p:cNvSpPr>
              <a:spLocks noChangeShapeType="1"/>
            </p:cNvSpPr>
            <p:nvPr/>
          </p:nvSpPr>
          <p:spPr bwMode="auto">
            <a:xfrm>
              <a:off x="1932" y="1837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18" name="Rectangle 2697"/>
            <p:cNvSpPr>
              <a:spLocks noChangeArrowheads="1"/>
            </p:cNvSpPr>
            <p:nvPr/>
          </p:nvSpPr>
          <p:spPr bwMode="auto">
            <a:xfrm>
              <a:off x="1932" y="1837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19" name="Line 2698"/>
            <p:cNvSpPr>
              <a:spLocks noChangeShapeType="1"/>
            </p:cNvSpPr>
            <p:nvPr/>
          </p:nvSpPr>
          <p:spPr bwMode="auto">
            <a:xfrm>
              <a:off x="1932" y="1841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20" name="Rectangle 2699"/>
            <p:cNvSpPr>
              <a:spLocks noChangeArrowheads="1"/>
            </p:cNvSpPr>
            <p:nvPr/>
          </p:nvSpPr>
          <p:spPr bwMode="auto">
            <a:xfrm>
              <a:off x="1932" y="1841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21" name="Line 2700"/>
            <p:cNvSpPr>
              <a:spLocks noChangeShapeType="1"/>
            </p:cNvSpPr>
            <p:nvPr/>
          </p:nvSpPr>
          <p:spPr bwMode="auto">
            <a:xfrm>
              <a:off x="1932" y="1845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22" name="Rectangle 2701"/>
            <p:cNvSpPr>
              <a:spLocks noChangeArrowheads="1"/>
            </p:cNvSpPr>
            <p:nvPr/>
          </p:nvSpPr>
          <p:spPr bwMode="auto">
            <a:xfrm>
              <a:off x="1932" y="1845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23" name="Line 2702"/>
            <p:cNvSpPr>
              <a:spLocks noChangeShapeType="1"/>
            </p:cNvSpPr>
            <p:nvPr/>
          </p:nvSpPr>
          <p:spPr bwMode="auto">
            <a:xfrm>
              <a:off x="1932" y="184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24" name="Rectangle 2703"/>
            <p:cNvSpPr>
              <a:spLocks noChangeArrowheads="1"/>
            </p:cNvSpPr>
            <p:nvPr/>
          </p:nvSpPr>
          <p:spPr bwMode="auto">
            <a:xfrm>
              <a:off x="1932" y="1848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25" name="Line 2704"/>
            <p:cNvSpPr>
              <a:spLocks noChangeShapeType="1"/>
            </p:cNvSpPr>
            <p:nvPr/>
          </p:nvSpPr>
          <p:spPr bwMode="auto">
            <a:xfrm>
              <a:off x="1932" y="1852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26" name="Rectangle 2705"/>
            <p:cNvSpPr>
              <a:spLocks noChangeArrowheads="1"/>
            </p:cNvSpPr>
            <p:nvPr/>
          </p:nvSpPr>
          <p:spPr bwMode="auto">
            <a:xfrm>
              <a:off x="1932" y="1852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27" name="Line 2706"/>
            <p:cNvSpPr>
              <a:spLocks noChangeShapeType="1"/>
            </p:cNvSpPr>
            <p:nvPr/>
          </p:nvSpPr>
          <p:spPr bwMode="auto">
            <a:xfrm>
              <a:off x="2123" y="1837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28" name="Rectangle 2707"/>
            <p:cNvSpPr>
              <a:spLocks noChangeArrowheads="1"/>
            </p:cNvSpPr>
            <p:nvPr/>
          </p:nvSpPr>
          <p:spPr bwMode="auto">
            <a:xfrm>
              <a:off x="2123" y="1837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29" name="Line 2708"/>
            <p:cNvSpPr>
              <a:spLocks noChangeShapeType="1"/>
            </p:cNvSpPr>
            <p:nvPr/>
          </p:nvSpPr>
          <p:spPr bwMode="auto">
            <a:xfrm>
              <a:off x="2123" y="1841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30" name="Rectangle 2709"/>
            <p:cNvSpPr>
              <a:spLocks noChangeArrowheads="1"/>
            </p:cNvSpPr>
            <p:nvPr/>
          </p:nvSpPr>
          <p:spPr bwMode="auto">
            <a:xfrm>
              <a:off x="2123" y="1841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31" name="Line 2710"/>
            <p:cNvSpPr>
              <a:spLocks noChangeShapeType="1"/>
            </p:cNvSpPr>
            <p:nvPr/>
          </p:nvSpPr>
          <p:spPr bwMode="auto">
            <a:xfrm>
              <a:off x="2123" y="1845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32" name="Rectangle 2711"/>
            <p:cNvSpPr>
              <a:spLocks noChangeArrowheads="1"/>
            </p:cNvSpPr>
            <p:nvPr/>
          </p:nvSpPr>
          <p:spPr bwMode="auto">
            <a:xfrm>
              <a:off x="2123" y="1845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33" name="Line 2712"/>
            <p:cNvSpPr>
              <a:spLocks noChangeShapeType="1"/>
            </p:cNvSpPr>
            <p:nvPr/>
          </p:nvSpPr>
          <p:spPr bwMode="auto">
            <a:xfrm>
              <a:off x="2123" y="184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34" name="Rectangle 2713"/>
            <p:cNvSpPr>
              <a:spLocks noChangeArrowheads="1"/>
            </p:cNvSpPr>
            <p:nvPr/>
          </p:nvSpPr>
          <p:spPr bwMode="auto">
            <a:xfrm>
              <a:off x="2123" y="1848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35" name="Line 2714"/>
            <p:cNvSpPr>
              <a:spLocks noChangeShapeType="1"/>
            </p:cNvSpPr>
            <p:nvPr/>
          </p:nvSpPr>
          <p:spPr bwMode="auto">
            <a:xfrm>
              <a:off x="2123" y="1852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36" name="Rectangle 2715"/>
            <p:cNvSpPr>
              <a:spLocks noChangeArrowheads="1"/>
            </p:cNvSpPr>
            <p:nvPr/>
          </p:nvSpPr>
          <p:spPr bwMode="auto">
            <a:xfrm>
              <a:off x="2123" y="1852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37" name="Line 2716"/>
            <p:cNvSpPr>
              <a:spLocks noChangeShapeType="1"/>
            </p:cNvSpPr>
            <p:nvPr/>
          </p:nvSpPr>
          <p:spPr bwMode="auto">
            <a:xfrm>
              <a:off x="2400" y="1837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38" name="Rectangle 2717"/>
            <p:cNvSpPr>
              <a:spLocks noChangeArrowheads="1"/>
            </p:cNvSpPr>
            <p:nvPr/>
          </p:nvSpPr>
          <p:spPr bwMode="auto">
            <a:xfrm>
              <a:off x="2400" y="1837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39" name="Line 2718"/>
            <p:cNvSpPr>
              <a:spLocks noChangeShapeType="1"/>
            </p:cNvSpPr>
            <p:nvPr/>
          </p:nvSpPr>
          <p:spPr bwMode="auto">
            <a:xfrm>
              <a:off x="2400" y="1841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40" name="Rectangle 2719"/>
            <p:cNvSpPr>
              <a:spLocks noChangeArrowheads="1"/>
            </p:cNvSpPr>
            <p:nvPr/>
          </p:nvSpPr>
          <p:spPr bwMode="auto">
            <a:xfrm>
              <a:off x="2400" y="1841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41" name="Line 2720"/>
            <p:cNvSpPr>
              <a:spLocks noChangeShapeType="1"/>
            </p:cNvSpPr>
            <p:nvPr/>
          </p:nvSpPr>
          <p:spPr bwMode="auto">
            <a:xfrm>
              <a:off x="2400" y="1845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42" name="Rectangle 2721"/>
            <p:cNvSpPr>
              <a:spLocks noChangeArrowheads="1"/>
            </p:cNvSpPr>
            <p:nvPr/>
          </p:nvSpPr>
          <p:spPr bwMode="auto">
            <a:xfrm>
              <a:off x="2400" y="1845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43" name="Line 2722"/>
            <p:cNvSpPr>
              <a:spLocks noChangeShapeType="1"/>
            </p:cNvSpPr>
            <p:nvPr/>
          </p:nvSpPr>
          <p:spPr bwMode="auto">
            <a:xfrm>
              <a:off x="2400" y="184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44" name="Rectangle 2723"/>
            <p:cNvSpPr>
              <a:spLocks noChangeArrowheads="1"/>
            </p:cNvSpPr>
            <p:nvPr/>
          </p:nvSpPr>
          <p:spPr bwMode="auto">
            <a:xfrm>
              <a:off x="2400" y="1848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45" name="Line 2724"/>
            <p:cNvSpPr>
              <a:spLocks noChangeShapeType="1"/>
            </p:cNvSpPr>
            <p:nvPr/>
          </p:nvSpPr>
          <p:spPr bwMode="auto">
            <a:xfrm>
              <a:off x="2400" y="1852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46" name="Rectangle 2725"/>
            <p:cNvSpPr>
              <a:spLocks noChangeArrowheads="1"/>
            </p:cNvSpPr>
            <p:nvPr/>
          </p:nvSpPr>
          <p:spPr bwMode="auto">
            <a:xfrm>
              <a:off x="2400" y="1852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47" name="Line 2726"/>
            <p:cNvSpPr>
              <a:spLocks noChangeShapeType="1"/>
            </p:cNvSpPr>
            <p:nvPr/>
          </p:nvSpPr>
          <p:spPr bwMode="auto">
            <a:xfrm>
              <a:off x="2591" y="1837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48" name="Rectangle 2727"/>
            <p:cNvSpPr>
              <a:spLocks noChangeArrowheads="1"/>
            </p:cNvSpPr>
            <p:nvPr/>
          </p:nvSpPr>
          <p:spPr bwMode="auto">
            <a:xfrm>
              <a:off x="2591" y="1837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49" name="Line 2728"/>
            <p:cNvSpPr>
              <a:spLocks noChangeShapeType="1"/>
            </p:cNvSpPr>
            <p:nvPr/>
          </p:nvSpPr>
          <p:spPr bwMode="auto">
            <a:xfrm>
              <a:off x="2591" y="1841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50" name="Rectangle 2729"/>
            <p:cNvSpPr>
              <a:spLocks noChangeArrowheads="1"/>
            </p:cNvSpPr>
            <p:nvPr/>
          </p:nvSpPr>
          <p:spPr bwMode="auto">
            <a:xfrm>
              <a:off x="2591" y="1841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51" name="Line 2730"/>
            <p:cNvSpPr>
              <a:spLocks noChangeShapeType="1"/>
            </p:cNvSpPr>
            <p:nvPr/>
          </p:nvSpPr>
          <p:spPr bwMode="auto">
            <a:xfrm>
              <a:off x="2591" y="1845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52" name="Rectangle 2731"/>
            <p:cNvSpPr>
              <a:spLocks noChangeArrowheads="1"/>
            </p:cNvSpPr>
            <p:nvPr/>
          </p:nvSpPr>
          <p:spPr bwMode="auto">
            <a:xfrm>
              <a:off x="2591" y="1845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53" name="Line 2732"/>
            <p:cNvSpPr>
              <a:spLocks noChangeShapeType="1"/>
            </p:cNvSpPr>
            <p:nvPr/>
          </p:nvSpPr>
          <p:spPr bwMode="auto">
            <a:xfrm>
              <a:off x="2591" y="184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54" name="Rectangle 2733"/>
            <p:cNvSpPr>
              <a:spLocks noChangeArrowheads="1"/>
            </p:cNvSpPr>
            <p:nvPr/>
          </p:nvSpPr>
          <p:spPr bwMode="auto">
            <a:xfrm>
              <a:off x="2591" y="1848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55" name="Line 2734"/>
            <p:cNvSpPr>
              <a:spLocks noChangeShapeType="1"/>
            </p:cNvSpPr>
            <p:nvPr/>
          </p:nvSpPr>
          <p:spPr bwMode="auto">
            <a:xfrm>
              <a:off x="2591" y="1852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56" name="Rectangle 2735"/>
            <p:cNvSpPr>
              <a:spLocks noChangeArrowheads="1"/>
            </p:cNvSpPr>
            <p:nvPr/>
          </p:nvSpPr>
          <p:spPr bwMode="auto">
            <a:xfrm>
              <a:off x="2591" y="1852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57" name="Line 2736"/>
            <p:cNvSpPr>
              <a:spLocks noChangeShapeType="1"/>
            </p:cNvSpPr>
            <p:nvPr/>
          </p:nvSpPr>
          <p:spPr bwMode="auto">
            <a:xfrm>
              <a:off x="2868" y="1837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58" name="Rectangle 2737"/>
            <p:cNvSpPr>
              <a:spLocks noChangeArrowheads="1"/>
            </p:cNvSpPr>
            <p:nvPr/>
          </p:nvSpPr>
          <p:spPr bwMode="auto">
            <a:xfrm>
              <a:off x="2868" y="1837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59" name="Line 2738"/>
            <p:cNvSpPr>
              <a:spLocks noChangeShapeType="1"/>
            </p:cNvSpPr>
            <p:nvPr/>
          </p:nvSpPr>
          <p:spPr bwMode="auto">
            <a:xfrm>
              <a:off x="2868" y="1841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60" name="Rectangle 2739"/>
            <p:cNvSpPr>
              <a:spLocks noChangeArrowheads="1"/>
            </p:cNvSpPr>
            <p:nvPr/>
          </p:nvSpPr>
          <p:spPr bwMode="auto">
            <a:xfrm>
              <a:off x="2868" y="1841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61" name="Line 2740"/>
            <p:cNvSpPr>
              <a:spLocks noChangeShapeType="1"/>
            </p:cNvSpPr>
            <p:nvPr/>
          </p:nvSpPr>
          <p:spPr bwMode="auto">
            <a:xfrm>
              <a:off x="2868" y="1845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62" name="Rectangle 2741"/>
            <p:cNvSpPr>
              <a:spLocks noChangeArrowheads="1"/>
            </p:cNvSpPr>
            <p:nvPr/>
          </p:nvSpPr>
          <p:spPr bwMode="auto">
            <a:xfrm>
              <a:off x="2868" y="1845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63" name="Line 2742"/>
            <p:cNvSpPr>
              <a:spLocks noChangeShapeType="1"/>
            </p:cNvSpPr>
            <p:nvPr/>
          </p:nvSpPr>
          <p:spPr bwMode="auto">
            <a:xfrm>
              <a:off x="2868" y="184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64" name="Rectangle 2743"/>
            <p:cNvSpPr>
              <a:spLocks noChangeArrowheads="1"/>
            </p:cNvSpPr>
            <p:nvPr/>
          </p:nvSpPr>
          <p:spPr bwMode="auto">
            <a:xfrm>
              <a:off x="2868" y="1848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65" name="Line 2744"/>
            <p:cNvSpPr>
              <a:spLocks noChangeShapeType="1"/>
            </p:cNvSpPr>
            <p:nvPr/>
          </p:nvSpPr>
          <p:spPr bwMode="auto">
            <a:xfrm>
              <a:off x="2868" y="1852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66" name="Rectangle 2745"/>
            <p:cNvSpPr>
              <a:spLocks noChangeArrowheads="1"/>
            </p:cNvSpPr>
            <p:nvPr/>
          </p:nvSpPr>
          <p:spPr bwMode="auto">
            <a:xfrm>
              <a:off x="2868" y="1852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67" name="Line 2746"/>
            <p:cNvSpPr>
              <a:spLocks noChangeShapeType="1"/>
            </p:cNvSpPr>
            <p:nvPr/>
          </p:nvSpPr>
          <p:spPr bwMode="auto">
            <a:xfrm>
              <a:off x="3059" y="1837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68" name="Rectangle 2747"/>
            <p:cNvSpPr>
              <a:spLocks noChangeArrowheads="1"/>
            </p:cNvSpPr>
            <p:nvPr/>
          </p:nvSpPr>
          <p:spPr bwMode="auto">
            <a:xfrm>
              <a:off x="3059" y="1837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69" name="Line 2748"/>
            <p:cNvSpPr>
              <a:spLocks noChangeShapeType="1"/>
            </p:cNvSpPr>
            <p:nvPr/>
          </p:nvSpPr>
          <p:spPr bwMode="auto">
            <a:xfrm>
              <a:off x="3059" y="1841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70" name="Rectangle 2749"/>
            <p:cNvSpPr>
              <a:spLocks noChangeArrowheads="1"/>
            </p:cNvSpPr>
            <p:nvPr/>
          </p:nvSpPr>
          <p:spPr bwMode="auto">
            <a:xfrm>
              <a:off x="3059" y="1841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71" name="Line 2750"/>
            <p:cNvSpPr>
              <a:spLocks noChangeShapeType="1"/>
            </p:cNvSpPr>
            <p:nvPr/>
          </p:nvSpPr>
          <p:spPr bwMode="auto">
            <a:xfrm>
              <a:off x="3059" y="1845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72" name="Rectangle 2751"/>
            <p:cNvSpPr>
              <a:spLocks noChangeArrowheads="1"/>
            </p:cNvSpPr>
            <p:nvPr/>
          </p:nvSpPr>
          <p:spPr bwMode="auto">
            <a:xfrm>
              <a:off x="3059" y="1845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73" name="Line 2752"/>
            <p:cNvSpPr>
              <a:spLocks noChangeShapeType="1"/>
            </p:cNvSpPr>
            <p:nvPr/>
          </p:nvSpPr>
          <p:spPr bwMode="auto">
            <a:xfrm>
              <a:off x="3059" y="184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74" name="Rectangle 2753"/>
            <p:cNvSpPr>
              <a:spLocks noChangeArrowheads="1"/>
            </p:cNvSpPr>
            <p:nvPr/>
          </p:nvSpPr>
          <p:spPr bwMode="auto">
            <a:xfrm>
              <a:off x="3059" y="1848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75" name="Line 2754"/>
            <p:cNvSpPr>
              <a:spLocks noChangeShapeType="1"/>
            </p:cNvSpPr>
            <p:nvPr/>
          </p:nvSpPr>
          <p:spPr bwMode="auto">
            <a:xfrm>
              <a:off x="3059" y="1852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76" name="Rectangle 2755"/>
            <p:cNvSpPr>
              <a:spLocks noChangeArrowheads="1"/>
            </p:cNvSpPr>
            <p:nvPr/>
          </p:nvSpPr>
          <p:spPr bwMode="auto">
            <a:xfrm>
              <a:off x="3059" y="1852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77" name="Line 2756"/>
            <p:cNvSpPr>
              <a:spLocks noChangeShapeType="1"/>
            </p:cNvSpPr>
            <p:nvPr/>
          </p:nvSpPr>
          <p:spPr bwMode="auto">
            <a:xfrm>
              <a:off x="3336" y="1837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78" name="Rectangle 2757"/>
            <p:cNvSpPr>
              <a:spLocks noChangeArrowheads="1"/>
            </p:cNvSpPr>
            <p:nvPr/>
          </p:nvSpPr>
          <p:spPr bwMode="auto">
            <a:xfrm>
              <a:off x="3336" y="1837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79" name="Line 2758"/>
            <p:cNvSpPr>
              <a:spLocks noChangeShapeType="1"/>
            </p:cNvSpPr>
            <p:nvPr/>
          </p:nvSpPr>
          <p:spPr bwMode="auto">
            <a:xfrm>
              <a:off x="3336" y="1841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80" name="Rectangle 2759"/>
            <p:cNvSpPr>
              <a:spLocks noChangeArrowheads="1"/>
            </p:cNvSpPr>
            <p:nvPr/>
          </p:nvSpPr>
          <p:spPr bwMode="auto">
            <a:xfrm>
              <a:off x="3336" y="1841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81" name="Line 2760"/>
            <p:cNvSpPr>
              <a:spLocks noChangeShapeType="1"/>
            </p:cNvSpPr>
            <p:nvPr/>
          </p:nvSpPr>
          <p:spPr bwMode="auto">
            <a:xfrm>
              <a:off x="3336" y="1845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82" name="Rectangle 2761"/>
            <p:cNvSpPr>
              <a:spLocks noChangeArrowheads="1"/>
            </p:cNvSpPr>
            <p:nvPr/>
          </p:nvSpPr>
          <p:spPr bwMode="auto">
            <a:xfrm>
              <a:off x="3336" y="1845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83" name="Line 2762"/>
            <p:cNvSpPr>
              <a:spLocks noChangeShapeType="1"/>
            </p:cNvSpPr>
            <p:nvPr/>
          </p:nvSpPr>
          <p:spPr bwMode="auto">
            <a:xfrm>
              <a:off x="3336" y="184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84" name="Rectangle 2763"/>
            <p:cNvSpPr>
              <a:spLocks noChangeArrowheads="1"/>
            </p:cNvSpPr>
            <p:nvPr/>
          </p:nvSpPr>
          <p:spPr bwMode="auto">
            <a:xfrm>
              <a:off x="3336" y="1848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85" name="Line 2764"/>
            <p:cNvSpPr>
              <a:spLocks noChangeShapeType="1"/>
            </p:cNvSpPr>
            <p:nvPr/>
          </p:nvSpPr>
          <p:spPr bwMode="auto">
            <a:xfrm>
              <a:off x="3336" y="1852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86" name="Rectangle 2765"/>
            <p:cNvSpPr>
              <a:spLocks noChangeArrowheads="1"/>
            </p:cNvSpPr>
            <p:nvPr/>
          </p:nvSpPr>
          <p:spPr bwMode="auto">
            <a:xfrm>
              <a:off x="3336" y="1852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87" name="Line 2766"/>
            <p:cNvSpPr>
              <a:spLocks noChangeShapeType="1"/>
            </p:cNvSpPr>
            <p:nvPr/>
          </p:nvSpPr>
          <p:spPr bwMode="auto">
            <a:xfrm>
              <a:off x="3527" y="1837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88" name="Rectangle 2767"/>
            <p:cNvSpPr>
              <a:spLocks noChangeArrowheads="1"/>
            </p:cNvSpPr>
            <p:nvPr/>
          </p:nvSpPr>
          <p:spPr bwMode="auto">
            <a:xfrm>
              <a:off x="3527" y="1837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89" name="Line 2768"/>
            <p:cNvSpPr>
              <a:spLocks noChangeShapeType="1"/>
            </p:cNvSpPr>
            <p:nvPr/>
          </p:nvSpPr>
          <p:spPr bwMode="auto">
            <a:xfrm>
              <a:off x="3527" y="1841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90" name="Rectangle 2769"/>
            <p:cNvSpPr>
              <a:spLocks noChangeArrowheads="1"/>
            </p:cNvSpPr>
            <p:nvPr/>
          </p:nvSpPr>
          <p:spPr bwMode="auto">
            <a:xfrm>
              <a:off x="3527" y="1841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91" name="Line 2770"/>
            <p:cNvSpPr>
              <a:spLocks noChangeShapeType="1"/>
            </p:cNvSpPr>
            <p:nvPr/>
          </p:nvSpPr>
          <p:spPr bwMode="auto">
            <a:xfrm>
              <a:off x="3527" y="1845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92" name="Rectangle 2771"/>
            <p:cNvSpPr>
              <a:spLocks noChangeArrowheads="1"/>
            </p:cNvSpPr>
            <p:nvPr/>
          </p:nvSpPr>
          <p:spPr bwMode="auto">
            <a:xfrm>
              <a:off x="3527" y="1845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93" name="Line 2772"/>
            <p:cNvSpPr>
              <a:spLocks noChangeShapeType="1"/>
            </p:cNvSpPr>
            <p:nvPr/>
          </p:nvSpPr>
          <p:spPr bwMode="auto">
            <a:xfrm>
              <a:off x="3527" y="184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94" name="Rectangle 2773"/>
            <p:cNvSpPr>
              <a:spLocks noChangeArrowheads="1"/>
            </p:cNvSpPr>
            <p:nvPr/>
          </p:nvSpPr>
          <p:spPr bwMode="auto">
            <a:xfrm>
              <a:off x="3527" y="1848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95" name="Line 2774"/>
            <p:cNvSpPr>
              <a:spLocks noChangeShapeType="1"/>
            </p:cNvSpPr>
            <p:nvPr/>
          </p:nvSpPr>
          <p:spPr bwMode="auto">
            <a:xfrm>
              <a:off x="3527" y="1852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96" name="Rectangle 2775"/>
            <p:cNvSpPr>
              <a:spLocks noChangeArrowheads="1"/>
            </p:cNvSpPr>
            <p:nvPr/>
          </p:nvSpPr>
          <p:spPr bwMode="auto">
            <a:xfrm>
              <a:off x="3527" y="1852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97" name="Line 2776"/>
            <p:cNvSpPr>
              <a:spLocks noChangeShapeType="1"/>
            </p:cNvSpPr>
            <p:nvPr/>
          </p:nvSpPr>
          <p:spPr bwMode="auto">
            <a:xfrm>
              <a:off x="3804" y="1837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98" name="Rectangle 2777"/>
            <p:cNvSpPr>
              <a:spLocks noChangeArrowheads="1"/>
            </p:cNvSpPr>
            <p:nvPr/>
          </p:nvSpPr>
          <p:spPr bwMode="auto">
            <a:xfrm>
              <a:off x="3804" y="1837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599" name="Line 2778"/>
            <p:cNvSpPr>
              <a:spLocks noChangeShapeType="1"/>
            </p:cNvSpPr>
            <p:nvPr/>
          </p:nvSpPr>
          <p:spPr bwMode="auto">
            <a:xfrm>
              <a:off x="3804" y="1841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00" name="Rectangle 2779"/>
            <p:cNvSpPr>
              <a:spLocks noChangeArrowheads="1"/>
            </p:cNvSpPr>
            <p:nvPr/>
          </p:nvSpPr>
          <p:spPr bwMode="auto">
            <a:xfrm>
              <a:off x="3804" y="1841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01" name="Line 2780"/>
            <p:cNvSpPr>
              <a:spLocks noChangeShapeType="1"/>
            </p:cNvSpPr>
            <p:nvPr/>
          </p:nvSpPr>
          <p:spPr bwMode="auto">
            <a:xfrm>
              <a:off x="3804" y="1845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02" name="Rectangle 2781"/>
            <p:cNvSpPr>
              <a:spLocks noChangeArrowheads="1"/>
            </p:cNvSpPr>
            <p:nvPr/>
          </p:nvSpPr>
          <p:spPr bwMode="auto">
            <a:xfrm>
              <a:off x="3804" y="1845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03" name="Line 2782"/>
            <p:cNvSpPr>
              <a:spLocks noChangeShapeType="1"/>
            </p:cNvSpPr>
            <p:nvPr/>
          </p:nvSpPr>
          <p:spPr bwMode="auto">
            <a:xfrm>
              <a:off x="3804" y="184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04" name="Rectangle 2783"/>
            <p:cNvSpPr>
              <a:spLocks noChangeArrowheads="1"/>
            </p:cNvSpPr>
            <p:nvPr/>
          </p:nvSpPr>
          <p:spPr bwMode="auto">
            <a:xfrm>
              <a:off x="3804" y="1848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05" name="Line 2784"/>
            <p:cNvSpPr>
              <a:spLocks noChangeShapeType="1"/>
            </p:cNvSpPr>
            <p:nvPr/>
          </p:nvSpPr>
          <p:spPr bwMode="auto">
            <a:xfrm>
              <a:off x="3804" y="1852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06" name="Rectangle 2785"/>
            <p:cNvSpPr>
              <a:spLocks noChangeArrowheads="1"/>
            </p:cNvSpPr>
            <p:nvPr/>
          </p:nvSpPr>
          <p:spPr bwMode="auto">
            <a:xfrm>
              <a:off x="3804" y="1852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07" name="Line 2786"/>
            <p:cNvSpPr>
              <a:spLocks noChangeShapeType="1"/>
            </p:cNvSpPr>
            <p:nvPr/>
          </p:nvSpPr>
          <p:spPr bwMode="auto">
            <a:xfrm>
              <a:off x="3995" y="1837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08" name="Rectangle 2787"/>
            <p:cNvSpPr>
              <a:spLocks noChangeArrowheads="1"/>
            </p:cNvSpPr>
            <p:nvPr/>
          </p:nvSpPr>
          <p:spPr bwMode="auto">
            <a:xfrm>
              <a:off x="3995" y="1837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09" name="Line 2788"/>
            <p:cNvSpPr>
              <a:spLocks noChangeShapeType="1"/>
            </p:cNvSpPr>
            <p:nvPr/>
          </p:nvSpPr>
          <p:spPr bwMode="auto">
            <a:xfrm>
              <a:off x="3995" y="1841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10" name="Rectangle 2789"/>
            <p:cNvSpPr>
              <a:spLocks noChangeArrowheads="1"/>
            </p:cNvSpPr>
            <p:nvPr/>
          </p:nvSpPr>
          <p:spPr bwMode="auto">
            <a:xfrm>
              <a:off x="3995" y="1841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11" name="Line 2790"/>
            <p:cNvSpPr>
              <a:spLocks noChangeShapeType="1"/>
            </p:cNvSpPr>
            <p:nvPr/>
          </p:nvSpPr>
          <p:spPr bwMode="auto">
            <a:xfrm>
              <a:off x="3995" y="1845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12" name="Rectangle 2791"/>
            <p:cNvSpPr>
              <a:spLocks noChangeArrowheads="1"/>
            </p:cNvSpPr>
            <p:nvPr/>
          </p:nvSpPr>
          <p:spPr bwMode="auto">
            <a:xfrm>
              <a:off x="3995" y="1845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13" name="Line 2792"/>
            <p:cNvSpPr>
              <a:spLocks noChangeShapeType="1"/>
            </p:cNvSpPr>
            <p:nvPr/>
          </p:nvSpPr>
          <p:spPr bwMode="auto">
            <a:xfrm>
              <a:off x="3995" y="184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14" name="Rectangle 2793"/>
            <p:cNvSpPr>
              <a:spLocks noChangeArrowheads="1"/>
            </p:cNvSpPr>
            <p:nvPr/>
          </p:nvSpPr>
          <p:spPr bwMode="auto">
            <a:xfrm>
              <a:off x="3995" y="1848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15" name="Line 2794"/>
            <p:cNvSpPr>
              <a:spLocks noChangeShapeType="1"/>
            </p:cNvSpPr>
            <p:nvPr/>
          </p:nvSpPr>
          <p:spPr bwMode="auto">
            <a:xfrm>
              <a:off x="3995" y="1852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16" name="Rectangle 2795"/>
            <p:cNvSpPr>
              <a:spLocks noChangeArrowheads="1"/>
            </p:cNvSpPr>
            <p:nvPr/>
          </p:nvSpPr>
          <p:spPr bwMode="auto">
            <a:xfrm>
              <a:off x="3995" y="1852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17" name="Line 2796"/>
            <p:cNvSpPr>
              <a:spLocks noChangeShapeType="1"/>
            </p:cNvSpPr>
            <p:nvPr/>
          </p:nvSpPr>
          <p:spPr bwMode="auto">
            <a:xfrm>
              <a:off x="4272" y="1837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18" name="Rectangle 2797"/>
            <p:cNvSpPr>
              <a:spLocks noChangeArrowheads="1"/>
            </p:cNvSpPr>
            <p:nvPr/>
          </p:nvSpPr>
          <p:spPr bwMode="auto">
            <a:xfrm>
              <a:off x="4272" y="1837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19" name="Line 2798"/>
            <p:cNvSpPr>
              <a:spLocks noChangeShapeType="1"/>
            </p:cNvSpPr>
            <p:nvPr/>
          </p:nvSpPr>
          <p:spPr bwMode="auto">
            <a:xfrm>
              <a:off x="4272" y="1841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20" name="Rectangle 2799"/>
            <p:cNvSpPr>
              <a:spLocks noChangeArrowheads="1"/>
            </p:cNvSpPr>
            <p:nvPr/>
          </p:nvSpPr>
          <p:spPr bwMode="auto">
            <a:xfrm>
              <a:off x="4272" y="1841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21" name="Line 2800"/>
            <p:cNvSpPr>
              <a:spLocks noChangeShapeType="1"/>
            </p:cNvSpPr>
            <p:nvPr/>
          </p:nvSpPr>
          <p:spPr bwMode="auto">
            <a:xfrm>
              <a:off x="4272" y="1845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22" name="Rectangle 2801"/>
            <p:cNvSpPr>
              <a:spLocks noChangeArrowheads="1"/>
            </p:cNvSpPr>
            <p:nvPr/>
          </p:nvSpPr>
          <p:spPr bwMode="auto">
            <a:xfrm>
              <a:off x="4272" y="1845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23" name="Line 2802"/>
            <p:cNvSpPr>
              <a:spLocks noChangeShapeType="1"/>
            </p:cNvSpPr>
            <p:nvPr/>
          </p:nvSpPr>
          <p:spPr bwMode="auto">
            <a:xfrm>
              <a:off x="4272" y="184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24" name="Rectangle 2803"/>
            <p:cNvSpPr>
              <a:spLocks noChangeArrowheads="1"/>
            </p:cNvSpPr>
            <p:nvPr/>
          </p:nvSpPr>
          <p:spPr bwMode="auto">
            <a:xfrm>
              <a:off x="4272" y="1848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25" name="Line 2804"/>
            <p:cNvSpPr>
              <a:spLocks noChangeShapeType="1"/>
            </p:cNvSpPr>
            <p:nvPr/>
          </p:nvSpPr>
          <p:spPr bwMode="auto">
            <a:xfrm>
              <a:off x="4272" y="1852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26" name="Rectangle 2805"/>
            <p:cNvSpPr>
              <a:spLocks noChangeArrowheads="1"/>
            </p:cNvSpPr>
            <p:nvPr/>
          </p:nvSpPr>
          <p:spPr bwMode="auto">
            <a:xfrm>
              <a:off x="4272" y="1852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27" name="Line 2806"/>
            <p:cNvSpPr>
              <a:spLocks noChangeShapeType="1"/>
            </p:cNvSpPr>
            <p:nvPr/>
          </p:nvSpPr>
          <p:spPr bwMode="auto">
            <a:xfrm>
              <a:off x="4463" y="1837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28" name="Rectangle 2807"/>
            <p:cNvSpPr>
              <a:spLocks noChangeArrowheads="1"/>
            </p:cNvSpPr>
            <p:nvPr/>
          </p:nvSpPr>
          <p:spPr bwMode="auto">
            <a:xfrm>
              <a:off x="4463" y="1837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29" name="Line 2808"/>
            <p:cNvSpPr>
              <a:spLocks noChangeShapeType="1"/>
            </p:cNvSpPr>
            <p:nvPr/>
          </p:nvSpPr>
          <p:spPr bwMode="auto">
            <a:xfrm>
              <a:off x="4463" y="1841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30" name="Rectangle 2809"/>
            <p:cNvSpPr>
              <a:spLocks noChangeArrowheads="1"/>
            </p:cNvSpPr>
            <p:nvPr/>
          </p:nvSpPr>
          <p:spPr bwMode="auto">
            <a:xfrm>
              <a:off x="4463" y="1841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31" name="Line 2810"/>
            <p:cNvSpPr>
              <a:spLocks noChangeShapeType="1"/>
            </p:cNvSpPr>
            <p:nvPr/>
          </p:nvSpPr>
          <p:spPr bwMode="auto">
            <a:xfrm>
              <a:off x="4463" y="1845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32" name="Rectangle 2811"/>
            <p:cNvSpPr>
              <a:spLocks noChangeArrowheads="1"/>
            </p:cNvSpPr>
            <p:nvPr/>
          </p:nvSpPr>
          <p:spPr bwMode="auto">
            <a:xfrm>
              <a:off x="4463" y="1845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33" name="Line 2812"/>
            <p:cNvSpPr>
              <a:spLocks noChangeShapeType="1"/>
            </p:cNvSpPr>
            <p:nvPr/>
          </p:nvSpPr>
          <p:spPr bwMode="auto">
            <a:xfrm>
              <a:off x="4463" y="184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34" name="Rectangle 2813"/>
            <p:cNvSpPr>
              <a:spLocks noChangeArrowheads="1"/>
            </p:cNvSpPr>
            <p:nvPr/>
          </p:nvSpPr>
          <p:spPr bwMode="auto">
            <a:xfrm>
              <a:off x="4463" y="1848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35" name="Line 2814"/>
            <p:cNvSpPr>
              <a:spLocks noChangeShapeType="1"/>
            </p:cNvSpPr>
            <p:nvPr/>
          </p:nvSpPr>
          <p:spPr bwMode="auto">
            <a:xfrm>
              <a:off x="4463" y="1852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36" name="Rectangle 2815"/>
            <p:cNvSpPr>
              <a:spLocks noChangeArrowheads="1"/>
            </p:cNvSpPr>
            <p:nvPr/>
          </p:nvSpPr>
          <p:spPr bwMode="auto">
            <a:xfrm>
              <a:off x="4463" y="1852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37" name="Line 2816"/>
            <p:cNvSpPr>
              <a:spLocks noChangeShapeType="1"/>
            </p:cNvSpPr>
            <p:nvPr/>
          </p:nvSpPr>
          <p:spPr bwMode="auto">
            <a:xfrm>
              <a:off x="4740" y="1837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38" name="Rectangle 2817"/>
            <p:cNvSpPr>
              <a:spLocks noChangeArrowheads="1"/>
            </p:cNvSpPr>
            <p:nvPr/>
          </p:nvSpPr>
          <p:spPr bwMode="auto">
            <a:xfrm>
              <a:off x="4740" y="1837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39" name="Line 2818"/>
            <p:cNvSpPr>
              <a:spLocks noChangeShapeType="1"/>
            </p:cNvSpPr>
            <p:nvPr/>
          </p:nvSpPr>
          <p:spPr bwMode="auto">
            <a:xfrm>
              <a:off x="4740" y="1841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40" name="Rectangle 2819"/>
            <p:cNvSpPr>
              <a:spLocks noChangeArrowheads="1"/>
            </p:cNvSpPr>
            <p:nvPr/>
          </p:nvSpPr>
          <p:spPr bwMode="auto">
            <a:xfrm>
              <a:off x="4740" y="1841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41" name="Line 2820"/>
            <p:cNvSpPr>
              <a:spLocks noChangeShapeType="1"/>
            </p:cNvSpPr>
            <p:nvPr/>
          </p:nvSpPr>
          <p:spPr bwMode="auto">
            <a:xfrm>
              <a:off x="4740" y="1845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42" name="Rectangle 2821"/>
            <p:cNvSpPr>
              <a:spLocks noChangeArrowheads="1"/>
            </p:cNvSpPr>
            <p:nvPr/>
          </p:nvSpPr>
          <p:spPr bwMode="auto">
            <a:xfrm>
              <a:off x="4740" y="1845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43" name="Line 2822"/>
            <p:cNvSpPr>
              <a:spLocks noChangeShapeType="1"/>
            </p:cNvSpPr>
            <p:nvPr/>
          </p:nvSpPr>
          <p:spPr bwMode="auto">
            <a:xfrm>
              <a:off x="4740" y="184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44" name="Rectangle 2823"/>
            <p:cNvSpPr>
              <a:spLocks noChangeArrowheads="1"/>
            </p:cNvSpPr>
            <p:nvPr/>
          </p:nvSpPr>
          <p:spPr bwMode="auto">
            <a:xfrm>
              <a:off x="4740" y="1848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45" name="Line 2824"/>
            <p:cNvSpPr>
              <a:spLocks noChangeShapeType="1"/>
            </p:cNvSpPr>
            <p:nvPr/>
          </p:nvSpPr>
          <p:spPr bwMode="auto">
            <a:xfrm>
              <a:off x="4740" y="1852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46" name="Rectangle 2825"/>
            <p:cNvSpPr>
              <a:spLocks noChangeArrowheads="1"/>
            </p:cNvSpPr>
            <p:nvPr/>
          </p:nvSpPr>
          <p:spPr bwMode="auto">
            <a:xfrm>
              <a:off x="4740" y="1852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47" name="Line 2826"/>
            <p:cNvSpPr>
              <a:spLocks noChangeShapeType="1"/>
            </p:cNvSpPr>
            <p:nvPr/>
          </p:nvSpPr>
          <p:spPr bwMode="auto">
            <a:xfrm>
              <a:off x="4931" y="1837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48" name="Rectangle 2827"/>
            <p:cNvSpPr>
              <a:spLocks noChangeArrowheads="1"/>
            </p:cNvSpPr>
            <p:nvPr/>
          </p:nvSpPr>
          <p:spPr bwMode="auto">
            <a:xfrm>
              <a:off x="4931" y="1837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49" name="Line 2828"/>
            <p:cNvSpPr>
              <a:spLocks noChangeShapeType="1"/>
            </p:cNvSpPr>
            <p:nvPr/>
          </p:nvSpPr>
          <p:spPr bwMode="auto">
            <a:xfrm>
              <a:off x="4931" y="1841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50" name="Rectangle 2829"/>
            <p:cNvSpPr>
              <a:spLocks noChangeArrowheads="1"/>
            </p:cNvSpPr>
            <p:nvPr/>
          </p:nvSpPr>
          <p:spPr bwMode="auto">
            <a:xfrm>
              <a:off x="4931" y="1841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51" name="Line 2830"/>
            <p:cNvSpPr>
              <a:spLocks noChangeShapeType="1"/>
            </p:cNvSpPr>
            <p:nvPr/>
          </p:nvSpPr>
          <p:spPr bwMode="auto">
            <a:xfrm>
              <a:off x="4931" y="1845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52" name="Rectangle 2831"/>
            <p:cNvSpPr>
              <a:spLocks noChangeArrowheads="1"/>
            </p:cNvSpPr>
            <p:nvPr/>
          </p:nvSpPr>
          <p:spPr bwMode="auto">
            <a:xfrm>
              <a:off x="4931" y="1845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53" name="Line 2832"/>
            <p:cNvSpPr>
              <a:spLocks noChangeShapeType="1"/>
            </p:cNvSpPr>
            <p:nvPr/>
          </p:nvSpPr>
          <p:spPr bwMode="auto">
            <a:xfrm>
              <a:off x="4931" y="184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54" name="Rectangle 2833"/>
            <p:cNvSpPr>
              <a:spLocks noChangeArrowheads="1"/>
            </p:cNvSpPr>
            <p:nvPr/>
          </p:nvSpPr>
          <p:spPr bwMode="auto">
            <a:xfrm>
              <a:off x="4931" y="1848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55" name="Line 2834"/>
            <p:cNvSpPr>
              <a:spLocks noChangeShapeType="1"/>
            </p:cNvSpPr>
            <p:nvPr/>
          </p:nvSpPr>
          <p:spPr bwMode="auto">
            <a:xfrm>
              <a:off x="4931" y="1852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656" name="Rectangle 2835"/>
            <p:cNvSpPr>
              <a:spLocks noChangeArrowheads="1"/>
            </p:cNvSpPr>
            <p:nvPr/>
          </p:nvSpPr>
          <p:spPr bwMode="auto">
            <a:xfrm>
              <a:off x="4931" y="1852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7358" name="Group 3037"/>
          <p:cNvGrpSpPr>
            <a:grpSpLocks/>
          </p:cNvGrpSpPr>
          <p:nvPr/>
        </p:nvGrpSpPr>
        <p:grpSpPr bwMode="auto">
          <a:xfrm>
            <a:off x="836613" y="3505200"/>
            <a:ext cx="7019925" cy="26988"/>
            <a:chOff x="527" y="1923"/>
            <a:chExt cx="4422" cy="17"/>
          </a:xfrm>
        </p:grpSpPr>
        <p:sp>
          <p:nvSpPr>
            <p:cNvPr id="61257" name="Line 2837"/>
            <p:cNvSpPr>
              <a:spLocks noChangeShapeType="1"/>
            </p:cNvSpPr>
            <p:nvPr/>
          </p:nvSpPr>
          <p:spPr bwMode="auto">
            <a:xfrm>
              <a:off x="527" y="1923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58" name="Rectangle 2838"/>
            <p:cNvSpPr>
              <a:spLocks noChangeArrowheads="1"/>
            </p:cNvSpPr>
            <p:nvPr/>
          </p:nvSpPr>
          <p:spPr bwMode="auto">
            <a:xfrm>
              <a:off x="527" y="1923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59" name="Line 2839"/>
            <p:cNvSpPr>
              <a:spLocks noChangeShapeType="1"/>
            </p:cNvSpPr>
            <p:nvPr/>
          </p:nvSpPr>
          <p:spPr bwMode="auto">
            <a:xfrm>
              <a:off x="527" y="1926"/>
              <a:ext cx="15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60" name="Rectangle 2840"/>
            <p:cNvSpPr>
              <a:spLocks noChangeArrowheads="1"/>
            </p:cNvSpPr>
            <p:nvPr/>
          </p:nvSpPr>
          <p:spPr bwMode="auto">
            <a:xfrm>
              <a:off x="527" y="1926"/>
              <a:ext cx="15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61" name="Line 2841"/>
            <p:cNvSpPr>
              <a:spLocks noChangeShapeType="1"/>
            </p:cNvSpPr>
            <p:nvPr/>
          </p:nvSpPr>
          <p:spPr bwMode="auto">
            <a:xfrm>
              <a:off x="527" y="1930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62" name="Rectangle 2842"/>
            <p:cNvSpPr>
              <a:spLocks noChangeArrowheads="1"/>
            </p:cNvSpPr>
            <p:nvPr/>
          </p:nvSpPr>
          <p:spPr bwMode="auto">
            <a:xfrm>
              <a:off x="527" y="1930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63" name="Line 2843"/>
            <p:cNvSpPr>
              <a:spLocks noChangeShapeType="1"/>
            </p:cNvSpPr>
            <p:nvPr/>
          </p:nvSpPr>
          <p:spPr bwMode="auto">
            <a:xfrm>
              <a:off x="527" y="1933"/>
              <a:ext cx="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64" name="Rectangle 2844"/>
            <p:cNvSpPr>
              <a:spLocks noChangeArrowheads="1"/>
            </p:cNvSpPr>
            <p:nvPr/>
          </p:nvSpPr>
          <p:spPr bwMode="auto">
            <a:xfrm>
              <a:off x="527" y="1933"/>
              <a:ext cx="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65" name="Line 2845"/>
            <p:cNvSpPr>
              <a:spLocks noChangeShapeType="1"/>
            </p:cNvSpPr>
            <p:nvPr/>
          </p:nvSpPr>
          <p:spPr bwMode="auto">
            <a:xfrm>
              <a:off x="527" y="1937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66" name="Rectangle 2846"/>
            <p:cNvSpPr>
              <a:spLocks noChangeArrowheads="1"/>
            </p:cNvSpPr>
            <p:nvPr/>
          </p:nvSpPr>
          <p:spPr bwMode="auto">
            <a:xfrm>
              <a:off x="527" y="1937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67" name="Line 2847"/>
            <p:cNvSpPr>
              <a:spLocks noChangeShapeType="1"/>
            </p:cNvSpPr>
            <p:nvPr/>
          </p:nvSpPr>
          <p:spPr bwMode="auto">
            <a:xfrm>
              <a:off x="719" y="1923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68" name="Rectangle 2848"/>
            <p:cNvSpPr>
              <a:spLocks noChangeArrowheads="1"/>
            </p:cNvSpPr>
            <p:nvPr/>
          </p:nvSpPr>
          <p:spPr bwMode="auto">
            <a:xfrm>
              <a:off x="719" y="1923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69" name="Line 2849"/>
            <p:cNvSpPr>
              <a:spLocks noChangeShapeType="1"/>
            </p:cNvSpPr>
            <p:nvPr/>
          </p:nvSpPr>
          <p:spPr bwMode="auto">
            <a:xfrm>
              <a:off x="719" y="192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70" name="Rectangle 2850"/>
            <p:cNvSpPr>
              <a:spLocks noChangeArrowheads="1"/>
            </p:cNvSpPr>
            <p:nvPr/>
          </p:nvSpPr>
          <p:spPr bwMode="auto">
            <a:xfrm>
              <a:off x="719" y="1926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71" name="Line 2851"/>
            <p:cNvSpPr>
              <a:spLocks noChangeShapeType="1"/>
            </p:cNvSpPr>
            <p:nvPr/>
          </p:nvSpPr>
          <p:spPr bwMode="auto">
            <a:xfrm>
              <a:off x="719" y="1930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72" name="Rectangle 2852"/>
            <p:cNvSpPr>
              <a:spLocks noChangeArrowheads="1"/>
            </p:cNvSpPr>
            <p:nvPr/>
          </p:nvSpPr>
          <p:spPr bwMode="auto">
            <a:xfrm>
              <a:off x="719" y="1930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73" name="Line 2853"/>
            <p:cNvSpPr>
              <a:spLocks noChangeShapeType="1"/>
            </p:cNvSpPr>
            <p:nvPr/>
          </p:nvSpPr>
          <p:spPr bwMode="auto">
            <a:xfrm>
              <a:off x="719" y="193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74" name="Rectangle 2854"/>
            <p:cNvSpPr>
              <a:spLocks noChangeArrowheads="1"/>
            </p:cNvSpPr>
            <p:nvPr/>
          </p:nvSpPr>
          <p:spPr bwMode="auto">
            <a:xfrm>
              <a:off x="719" y="1933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75" name="Line 2855"/>
            <p:cNvSpPr>
              <a:spLocks noChangeShapeType="1"/>
            </p:cNvSpPr>
            <p:nvPr/>
          </p:nvSpPr>
          <p:spPr bwMode="auto">
            <a:xfrm>
              <a:off x="719" y="1937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76" name="Rectangle 2856"/>
            <p:cNvSpPr>
              <a:spLocks noChangeArrowheads="1"/>
            </p:cNvSpPr>
            <p:nvPr/>
          </p:nvSpPr>
          <p:spPr bwMode="auto">
            <a:xfrm>
              <a:off x="719" y="1937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77" name="Line 2857"/>
            <p:cNvSpPr>
              <a:spLocks noChangeShapeType="1"/>
            </p:cNvSpPr>
            <p:nvPr/>
          </p:nvSpPr>
          <p:spPr bwMode="auto">
            <a:xfrm>
              <a:off x="995" y="1923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78" name="Rectangle 2858"/>
            <p:cNvSpPr>
              <a:spLocks noChangeArrowheads="1"/>
            </p:cNvSpPr>
            <p:nvPr/>
          </p:nvSpPr>
          <p:spPr bwMode="auto">
            <a:xfrm>
              <a:off x="995" y="1923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79" name="Line 2859"/>
            <p:cNvSpPr>
              <a:spLocks noChangeShapeType="1"/>
            </p:cNvSpPr>
            <p:nvPr/>
          </p:nvSpPr>
          <p:spPr bwMode="auto">
            <a:xfrm>
              <a:off x="995" y="1926"/>
              <a:ext cx="15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80" name="Rectangle 2860"/>
            <p:cNvSpPr>
              <a:spLocks noChangeArrowheads="1"/>
            </p:cNvSpPr>
            <p:nvPr/>
          </p:nvSpPr>
          <p:spPr bwMode="auto">
            <a:xfrm>
              <a:off x="995" y="1926"/>
              <a:ext cx="15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81" name="Line 2861"/>
            <p:cNvSpPr>
              <a:spLocks noChangeShapeType="1"/>
            </p:cNvSpPr>
            <p:nvPr/>
          </p:nvSpPr>
          <p:spPr bwMode="auto">
            <a:xfrm>
              <a:off x="995" y="1930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82" name="Rectangle 2862"/>
            <p:cNvSpPr>
              <a:spLocks noChangeArrowheads="1"/>
            </p:cNvSpPr>
            <p:nvPr/>
          </p:nvSpPr>
          <p:spPr bwMode="auto">
            <a:xfrm>
              <a:off x="995" y="1930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83" name="Line 2863"/>
            <p:cNvSpPr>
              <a:spLocks noChangeShapeType="1"/>
            </p:cNvSpPr>
            <p:nvPr/>
          </p:nvSpPr>
          <p:spPr bwMode="auto">
            <a:xfrm>
              <a:off x="995" y="1933"/>
              <a:ext cx="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84" name="Rectangle 2864"/>
            <p:cNvSpPr>
              <a:spLocks noChangeArrowheads="1"/>
            </p:cNvSpPr>
            <p:nvPr/>
          </p:nvSpPr>
          <p:spPr bwMode="auto">
            <a:xfrm>
              <a:off x="995" y="1933"/>
              <a:ext cx="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85" name="Line 2865"/>
            <p:cNvSpPr>
              <a:spLocks noChangeShapeType="1"/>
            </p:cNvSpPr>
            <p:nvPr/>
          </p:nvSpPr>
          <p:spPr bwMode="auto">
            <a:xfrm>
              <a:off x="995" y="1937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86" name="Rectangle 2866"/>
            <p:cNvSpPr>
              <a:spLocks noChangeArrowheads="1"/>
            </p:cNvSpPr>
            <p:nvPr/>
          </p:nvSpPr>
          <p:spPr bwMode="auto">
            <a:xfrm>
              <a:off x="995" y="1937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87" name="Line 2867"/>
            <p:cNvSpPr>
              <a:spLocks noChangeShapeType="1"/>
            </p:cNvSpPr>
            <p:nvPr/>
          </p:nvSpPr>
          <p:spPr bwMode="auto">
            <a:xfrm>
              <a:off x="1187" y="1923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88" name="Rectangle 2868"/>
            <p:cNvSpPr>
              <a:spLocks noChangeArrowheads="1"/>
            </p:cNvSpPr>
            <p:nvPr/>
          </p:nvSpPr>
          <p:spPr bwMode="auto">
            <a:xfrm>
              <a:off x="1187" y="1923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89" name="Line 2869"/>
            <p:cNvSpPr>
              <a:spLocks noChangeShapeType="1"/>
            </p:cNvSpPr>
            <p:nvPr/>
          </p:nvSpPr>
          <p:spPr bwMode="auto">
            <a:xfrm>
              <a:off x="1187" y="192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90" name="Rectangle 2870"/>
            <p:cNvSpPr>
              <a:spLocks noChangeArrowheads="1"/>
            </p:cNvSpPr>
            <p:nvPr/>
          </p:nvSpPr>
          <p:spPr bwMode="auto">
            <a:xfrm>
              <a:off x="1187" y="1926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91" name="Line 2871"/>
            <p:cNvSpPr>
              <a:spLocks noChangeShapeType="1"/>
            </p:cNvSpPr>
            <p:nvPr/>
          </p:nvSpPr>
          <p:spPr bwMode="auto">
            <a:xfrm>
              <a:off x="1187" y="1930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92" name="Rectangle 2872"/>
            <p:cNvSpPr>
              <a:spLocks noChangeArrowheads="1"/>
            </p:cNvSpPr>
            <p:nvPr/>
          </p:nvSpPr>
          <p:spPr bwMode="auto">
            <a:xfrm>
              <a:off x="1187" y="1930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93" name="Line 2873"/>
            <p:cNvSpPr>
              <a:spLocks noChangeShapeType="1"/>
            </p:cNvSpPr>
            <p:nvPr/>
          </p:nvSpPr>
          <p:spPr bwMode="auto">
            <a:xfrm>
              <a:off x="1187" y="193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94" name="Rectangle 2874"/>
            <p:cNvSpPr>
              <a:spLocks noChangeArrowheads="1"/>
            </p:cNvSpPr>
            <p:nvPr/>
          </p:nvSpPr>
          <p:spPr bwMode="auto">
            <a:xfrm>
              <a:off x="1187" y="1933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95" name="Line 2875"/>
            <p:cNvSpPr>
              <a:spLocks noChangeShapeType="1"/>
            </p:cNvSpPr>
            <p:nvPr/>
          </p:nvSpPr>
          <p:spPr bwMode="auto">
            <a:xfrm>
              <a:off x="1187" y="1937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96" name="Rectangle 2876"/>
            <p:cNvSpPr>
              <a:spLocks noChangeArrowheads="1"/>
            </p:cNvSpPr>
            <p:nvPr/>
          </p:nvSpPr>
          <p:spPr bwMode="auto">
            <a:xfrm>
              <a:off x="1187" y="1937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97" name="Line 2877"/>
            <p:cNvSpPr>
              <a:spLocks noChangeShapeType="1"/>
            </p:cNvSpPr>
            <p:nvPr/>
          </p:nvSpPr>
          <p:spPr bwMode="auto">
            <a:xfrm>
              <a:off x="1464" y="1923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98" name="Rectangle 2878"/>
            <p:cNvSpPr>
              <a:spLocks noChangeArrowheads="1"/>
            </p:cNvSpPr>
            <p:nvPr/>
          </p:nvSpPr>
          <p:spPr bwMode="auto">
            <a:xfrm>
              <a:off x="1464" y="1923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99" name="Line 2879"/>
            <p:cNvSpPr>
              <a:spLocks noChangeShapeType="1"/>
            </p:cNvSpPr>
            <p:nvPr/>
          </p:nvSpPr>
          <p:spPr bwMode="auto">
            <a:xfrm>
              <a:off x="1464" y="192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00" name="Rectangle 2880"/>
            <p:cNvSpPr>
              <a:spLocks noChangeArrowheads="1"/>
            </p:cNvSpPr>
            <p:nvPr/>
          </p:nvSpPr>
          <p:spPr bwMode="auto">
            <a:xfrm>
              <a:off x="1464" y="1926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01" name="Line 2881"/>
            <p:cNvSpPr>
              <a:spLocks noChangeShapeType="1"/>
            </p:cNvSpPr>
            <p:nvPr/>
          </p:nvSpPr>
          <p:spPr bwMode="auto">
            <a:xfrm>
              <a:off x="1464" y="1930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02" name="Rectangle 2882"/>
            <p:cNvSpPr>
              <a:spLocks noChangeArrowheads="1"/>
            </p:cNvSpPr>
            <p:nvPr/>
          </p:nvSpPr>
          <p:spPr bwMode="auto">
            <a:xfrm>
              <a:off x="1464" y="1930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03" name="Line 2883"/>
            <p:cNvSpPr>
              <a:spLocks noChangeShapeType="1"/>
            </p:cNvSpPr>
            <p:nvPr/>
          </p:nvSpPr>
          <p:spPr bwMode="auto">
            <a:xfrm>
              <a:off x="1464" y="193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04" name="Rectangle 2884"/>
            <p:cNvSpPr>
              <a:spLocks noChangeArrowheads="1"/>
            </p:cNvSpPr>
            <p:nvPr/>
          </p:nvSpPr>
          <p:spPr bwMode="auto">
            <a:xfrm>
              <a:off x="1464" y="1933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05" name="Line 2885"/>
            <p:cNvSpPr>
              <a:spLocks noChangeShapeType="1"/>
            </p:cNvSpPr>
            <p:nvPr/>
          </p:nvSpPr>
          <p:spPr bwMode="auto">
            <a:xfrm>
              <a:off x="1464" y="1937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06" name="Rectangle 2886"/>
            <p:cNvSpPr>
              <a:spLocks noChangeArrowheads="1"/>
            </p:cNvSpPr>
            <p:nvPr/>
          </p:nvSpPr>
          <p:spPr bwMode="auto">
            <a:xfrm>
              <a:off x="1464" y="1937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07" name="Line 2887"/>
            <p:cNvSpPr>
              <a:spLocks noChangeShapeType="1"/>
            </p:cNvSpPr>
            <p:nvPr/>
          </p:nvSpPr>
          <p:spPr bwMode="auto">
            <a:xfrm>
              <a:off x="1655" y="1923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08" name="Rectangle 2888"/>
            <p:cNvSpPr>
              <a:spLocks noChangeArrowheads="1"/>
            </p:cNvSpPr>
            <p:nvPr/>
          </p:nvSpPr>
          <p:spPr bwMode="auto">
            <a:xfrm>
              <a:off x="1655" y="1923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09" name="Line 2889"/>
            <p:cNvSpPr>
              <a:spLocks noChangeShapeType="1"/>
            </p:cNvSpPr>
            <p:nvPr/>
          </p:nvSpPr>
          <p:spPr bwMode="auto">
            <a:xfrm>
              <a:off x="1655" y="192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10" name="Rectangle 2890"/>
            <p:cNvSpPr>
              <a:spLocks noChangeArrowheads="1"/>
            </p:cNvSpPr>
            <p:nvPr/>
          </p:nvSpPr>
          <p:spPr bwMode="auto">
            <a:xfrm>
              <a:off x="1655" y="1926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11" name="Line 2891"/>
            <p:cNvSpPr>
              <a:spLocks noChangeShapeType="1"/>
            </p:cNvSpPr>
            <p:nvPr/>
          </p:nvSpPr>
          <p:spPr bwMode="auto">
            <a:xfrm>
              <a:off x="1655" y="1930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12" name="Rectangle 2892"/>
            <p:cNvSpPr>
              <a:spLocks noChangeArrowheads="1"/>
            </p:cNvSpPr>
            <p:nvPr/>
          </p:nvSpPr>
          <p:spPr bwMode="auto">
            <a:xfrm>
              <a:off x="1655" y="1930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13" name="Line 2893"/>
            <p:cNvSpPr>
              <a:spLocks noChangeShapeType="1"/>
            </p:cNvSpPr>
            <p:nvPr/>
          </p:nvSpPr>
          <p:spPr bwMode="auto">
            <a:xfrm>
              <a:off x="1655" y="193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14" name="Rectangle 2894"/>
            <p:cNvSpPr>
              <a:spLocks noChangeArrowheads="1"/>
            </p:cNvSpPr>
            <p:nvPr/>
          </p:nvSpPr>
          <p:spPr bwMode="auto">
            <a:xfrm>
              <a:off x="1655" y="1933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15" name="Line 2895"/>
            <p:cNvSpPr>
              <a:spLocks noChangeShapeType="1"/>
            </p:cNvSpPr>
            <p:nvPr/>
          </p:nvSpPr>
          <p:spPr bwMode="auto">
            <a:xfrm>
              <a:off x="1655" y="1937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16" name="Rectangle 2896"/>
            <p:cNvSpPr>
              <a:spLocks noChangeArrowheads="1"/>
            </p:cNvSpPr>
            <p:nvPr/>
          </p:nvSpPr>
          <p:spPr bwMode="auto">
            <a:xfrm>
              <a:off x="1655" y="1937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17" name="Line 2897"/>
            <p:cNvSpPr>
              <a:spLocks noChangeShapeType="1"/>
            </p:cNvSpPr>
            <p:nvPr/>
          </p:nvSpPr>
          <p:spPr bwMode="auto">
            <a:xfrm>
              <a:off x="1932" y="1923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18" name="Rectangle 2898"/>
            <p:cNvSpPr>
              <a:spLocks noChangeArrowheads="1"/>
            </p:cNvSpPr>
            <p:nvPr/>
          </p:nvSpPr>
          <p:spPr bwMode="auto">
            <a:xfrm>
              <a:off x="1932" y="1923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19" name="Line 2899"/>
            <p:cNvSpPr>
              <a:spLocks noChangeShapeType="1"/>
            </p:cNvSpPr>
            <p:nvPr/>
          </p:nvSpPr>
          <p:spPr bwMode="auto">
            <a:xfrm>
              <a:off x="1932" y="192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20" name="Rectangle 2900"/>
            <p:cNvSpPr>
              <a:spLocks noChangeArrowheads="1"/>
            </p:cNvSpPr>
            <p:nvPr/>
          </p:nvSpPr>
          <p:spPr bwMode="auto">
            <a:xfrm>
              <a:off x="1932" y="1926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21" name="Line 2901"/>
            <p:cNvSpPr>
              <a:spLocks noChangeShapeType="1"/>
            </p:cNvSpPr>
            <p:nvPr/>
          </p:nvSpPr>
          <p:spPr bwMode="auto">
            <a:xfrm>
              <a:off x="1932" y="1930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22" name="Rectangle 2902"/>
            <p:cNvSpPr>
              <a:spLocks noChangeArrowheads="1"/>
            </p:cNvSpPr>
            <p:nvPr/>
          </p:nvSpPr>
          <p:spPr bwMode="auto">
            <a:xfrm>
              <a:off x="1932" y="1930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23" name="Line 2903"/>
            <p:cNvSpPr>
              <a:spLocks noChangeShapeType="1"/>
            </p:cNvSpPr>
            <p:nvPr/>
          </p:nvSpPr>
          <p:spPr bwMode="auto">
            <a:xfrm>
              <a:off x="1932" y="193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24" name="Rectangle 2904"/>
            <p:cNvSpPr>
              <a:spLocks noChangeArrowheads="1"/>
            </p:cNvSpPr>
            <p:nvPr/>
          </p:nvSpPr>
          <p:spPr bwMode="auto">
            <a:xfrm>
              <a:off x="1932" y="1933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25" name="Line 2905"/>
            <p:cNvSpPr>
              <a:spLocks noChangeShapeType="1"/>
            </p:cNvSpPr>
            <p:nvPr/>
          </p:nvSpPr>
          <p:spPr bwMode="auto">
            <a:xfrm>
              <a:off x="1932" y="1937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26" name="Rectangle 2906"/>
            <p:cNvSpPr>
              <a:spLocks noChangeArrowheads="1"/>
            </p:cNvSpPr>
            <p:nvPr/>
          </p:nvSpPr>
          <p:spPr bwMode="auto">
            <a:xfrm>
              <a:off x="1932" y="1937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27" name="Line 2907"/>
            <p:cNvSpPr>
              <a:spLocks noChangeShapeType="1"/>
            </p:cNvSpPr>
            <p:nvPr/>
          </p:nvSpPr>
          <p:spPr bwMode="auto">
            <a:xfrm>
              <a:off x="2123" y="1923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28" name="Rectangle 2908"/>
            <p:cNvSpPr>
              <a:spLocks noChangeArrowheads="1"/>
            </p:cNvSpPr>
            <p:nvPr/>
          </p:nvSpPr>
          <p:spPr bwMode="auto">
            <a:xfrm>
              <a:off x="2123" y="1923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29" name="Line 2909"/>
            <p:cNvSpPr>
              <a:spLocks noChangeShapeType="1"/>
            </p:cNvSpPr>
            <p:nvPr/>
          </p:nvSpPr>
          <p:spPr bwMode="auto">
            <a:xfrm>
              <a:off x="2123" y="192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30" name="Rectangle 2910"/>
            <p:cNvSpPr>
              <a:spLocks noChangeArrowheads="1"/>
            </p:cNvSpPr>
            <p:nvPr/>
          </p:nvSpPr>
          <p:spPr bwMode="auto">
            <a:xfrm>
              <a:off x="2123" y="1926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31" name="Line 2911"/>
            <p:cNvSpPr>
              <a:spLocks noChangeShapeType="1"/>
            </p:cNvSpPr>
            <p:nvPr/>
          </p:nvSpPr>
          <p:spPr bwMode="auto">
            <a:xfrm>
              <a:off x="2123" y="1930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32" name="Rectangle 2912"/>
            <p:cNvSpPr>
              <a:spLocks noChangeArrowheads="1"/>
            </p:cNvSpPr>
            <p:nvPr/>
          </p:nvSpPr>
          <p:spPr bwMode="auto">
            <a:xfrm>
              <a:off x="2123" y="1930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33" name="Line 2913"/>
            <p:cNvSpPr>
              <a:spLocks noChangeShapeType="1"/>
            </p:cNvSpPr>
            <p:nvPr/>
          </p:nvSpPr>
          <p:spPr bwMode="auto">
            <a:xfrm>
              <a:off x="2123" y="193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34" name="Rectangle 2914"/>
            <p:cNvSpPr>
              <a:spLocks noChangeArrowheads="1"/>
            </p:cNvSpPr>
            <p:nvPr/>
          </p:nvSpPr>
          <p:spPr bwMode="auto">
            <a:xfrm>
              <a:off x="2123" y="1933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35" name="Line 2915"/>
            <p:cNvSpPr>
              <a:spLocks noChangeShapeType="1"/>
            </p:cNvSpPr>
            <p:nvPr/>
          </p:nvSpPr>
          <p:spPr bwMode="auto">
            <a:xfrm>
              <a:off x="2123" y="1937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36" name="Rectangle 2916"/>
            <p:cNvSpPr>
              <a:spLocks noChangeArrowheads="1"/>
            </p:cNvSpPr>
            <p:nvPr/>
          </p:nvSpPr>
          <p:spPr bwMode="auto">
            <a:xfrm>
              <a:off x="2123" y="1937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37" name="Line 2917"/>
            <p:cNvSpPr>
              <a:spLocks noChangeShapeType="1"/>
            </p:cNvSpPr>
            <p:nvPr/>
          </p:nvSpPr>
          <p:spPr bwMode="auto">
            <a:xfrm>
              <a:off x="2400" y="1923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38" name="Rectangle 2918"/>
            <p:cNvSpPr>
              <a:spLocks noChangeArrowheads="1"/>
            </p:cNvSpPr>
            <p:nvPr/>
          </p:nvSpPr>
          <p:spPr bwMode="auto">
            <a:xfrm>
              <a:off x="2400" y="1923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39" name="Line 2919"/>
            <p:cNvSpPr>
              <a:spLocks noChangeShapeType="1"/>
            </p:cNvSpPr>
            <p:nvPr/>
          </p:nvSpPr>
          <p:spPr bwMode="auto">
            <a:xfrm>
              <a:off x="2400" y="192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40" name="Rectangle 2920"/>
            <p:cNvSpPr>
              <a:spLocks noChangeArrowheads="1"/>
            </p:cNvSpPr>
            <p:nvPr/>
          </p:nvSpPr>
          <p:spPr bwMode="auto">
            <a:xfrm>
              <a:off x="2400" y="1926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41" name="Line 2921"/>
            <p:cNvSpPr>
              <a:spLocks noChangeShapeType="1"/>
            </p:cNvSpPr>
            <p:nvPr/>
          </p:nvSpPr>
          <p:spPr bwMode="auto">
            <a:xfrm>
              <a:off x="2400" y="1930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42" name="Rectangle 2922"/>
            <p:cNvSpPr>
              <a:spLocks noChangeArrowheads="1"/>
            </p:cNvSpPr>
            <p:nvPr/>
          </p:nvSpPr>
          <p:spPr bwMode="auto">
            <a:xfrm>
              <a:off x="2400" y="1930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43" name="Line 2923"/>
            <p:cNvSpPr>
              <a:spLocks noChangeShapeType="1"/>
            </p:cNvSpPr>
            <p:nvPr/>
          </p:nvSpPr>
          <p:spPr bwMode="auto">
            <a:xfrm>
              <a:off x="2400" y="193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44" name="Rectangle 2924"/>
            <p:cNvSpPr>
              <a:spLocks noChangeArrowheads="1"/>
            </p:cNvSpPr>
            <p:nvPr/>
          </p:nvSpPr>
          <p:spPr bwMode="auto">
            <a:xfrm>
              <a:off x="2400" y="1933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45" name="Line 2925"/>
            <p:cNvSpPr>
              <a:spLocks noChangeShapeType="1"/>
            </p:cNvSpPr>
            <p:nvPr/>
          </p:nvSpPr>
          <p:spPr bwMode="auto">
            <a:xfrm>
              <a:off x="2400" y="1937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46" name="Rectangle 2926"/>
            <p:cNvSpPr>
              <a:spLocks noChangeArrowheads="1"/>
            </p:cNvSpPr>
            <p:nvPr/>
          </p:nvSpPr>
          <p:spPr bwMode="auto">
            <a:xfrm>
              <a:off x="2400" y="1937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47" name="Line 2927"/>
            <p:cNvSpPr>
              <a:spLocks noChangeShapeType="1"/>
            </p:cNvSpPr>
            <p:nvPr/>
          </p:nvSpPr>
          <p:spPr bwMode="auto">
            <a:xfrm>
              <a:off x="2591" y="1923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48" name="Rectangle 2928"/>
            <p:cNvSpPr>
              <a:spLocks noChangeArrowheads="1"/>
            </p:cNvSpPr>
            <p:nvPr/>
          </p:nvSpPr>
          <p:spPr bwMode="auto">
            <a:xfrm>
              <a:off x="2591" y="1923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49" name="Line 2929"/>
            <p:cNvSpPr>
              <a:spLocks noChangeShapeType="1"/>
            </p:cNvSpPr>
            <p:nvPr/>
          </p:nvSpPr>
          <p:spPr bwMode="auto">
            <a:xfrm>
              <a:off x="2591" y="192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50" name="Rectangle 2930"/>
            <p:cNvSpPr>
              <a:spLocks noChangeArrowheads="1"/>
            </p:cNvSpPr>
            <p:nvPr/>
          </p:nvSpPr>
          <p:spPr bwMode="auto">
            <a:xfrm>
              <a:off x="2591" y="1926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51" name="Line 2931"/>
            <p:cNvSpPr>
              <a:spLocks noChangeShapeType="1"/>
            </p:cNvSpPr>
            <p:nvPr/>
          </p:nvSpPr>
          <p:spPr bwMode="auto">
            <a:xfrm>
              <a:off x="2591" y="1930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52" name="Rectangle 2932"/>
            <p:cNvSpPr>
              <a:spLocks noChangeArrowheads="1"/>
            </p:cNvSpPr>
            <p:nvPr/>
          </p:nvSpPr>
          <p:spPr bwMode="auto">
            <a:xfrm>
              <a:off x="2591" y="1930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53" name="Line 2933"/>
            <p:cNvSpPr>
              <a:spLocks noChangeShapeType="1"/>
            </p:cNvSpPr>
            <p:nvPr/>
          </p:nvSpPr>
          <p:spPr bwMode="auto">
            <a:xfrm>
              <a:off x="2591" y="193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54" name="Rectangle 2934"/>
            <p:cNvSpPr>
              <a:spLocks noChangeArrowheads="1"/>
            </p:cNvSpPr>
            <p:nvPr/>
          </p:nvSpPr>
          <p:spPr bwMode="auto">
            <a:xfrm>
              <a:off x="2591" y="1933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55" name="Line 2935"/>
            <p:cNvSpPr>
              <a:spLocks noChangeShapeType="1"/>
            </p:cNvSpPr>
            <p:nvPr/>
          </p:nvSpPr>
          <p:spPr bwMode="auto">
            <a:xfrm>
              <a:off x="2591" y="1937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56" name="Rectangle 2936"/>
            <p:cNvSpPr>
              <a:spLocks noChangeArrowheads="1"/>
            </p:cNvSpPr>
            <p:nvPr/>
          </p:nvSpPr>
          <p:spPr bwMode="auto">
            <a:xfrm>
              <a:off x="2591" y="1937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57" name="Line 2937"/>
            <p:cNvSpPr>
              <a:spLocks noChangeShapeType="1"/>
            </p:cNvSpPr>
            <p:nvPr/>
          </p:nvSpPr>
          <p:spPr bwMode="auto">
            <a:xfrm>
              <a:off x="2868" y="1923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58" name="Rectangle 2938"/>
            <p:cNvSpPr>
              <a:spLocks noChangeArrowheads="1"/>
            </p:cNvSpPr>
            <p:nvPr/>
          </p:nvSpPr>
          <p:spPr bwMode="auto">
            <a:xfrm>
              <a:off x="2868" y="1923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59" name="Line 2939"/>
            <p:cNvSpPr>
              <a:spLocks noChangeShapeType="1"/>
            </p:cNvSpPr>
            <p:nvPr/>
          </p:nvSpPr>
          <p:spPr bwMode="auto">
            <a:xfrm>
              <a:off x="2868" y="192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60" name="Rectangle 2940"/>
            <p:cNvSpPr>
              <a:spLocks noChangeArrowheads="1"/>
            </p:cNvSpPr>
            <p:nvPr/>
          </p:nvSpPr>
          <p:spPr bwMode="auto">
            <a:xfrm>
              <a:off x="2868" y="1926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61" name="Line 2941"/>
            <p:cNvSpPr>
              <a:spLocks noChangeShapeType="1"/>
            </p:cNvSpPr>
            <p:nvPr/>
          </p:nvSpPr>
          <p:spPr bwMode="auto">
            <a:xfrm>
              <a:off x="2868" y="1930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62" name="Rectangle 2942"/>
            <p:cNvSpPr>
              <a:spLocks noChangeArrowheads="1"/>
            </p:cNvSpPr>
            <p:nvPr/>
          </p:nvSpPr>
          <p:spPr bwMode="auto">
            <a:xfrm>
              <a:off x="2868" y="1930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63" name="Line 2943"/>
            <p:cNvSpPr>
              <a:spLocks noChangeShapeType="1"/>
            </p:cNvSpPr>
            <p:nvPr/>
          </p:nvSpPr>
          <p:spPr bwMode="auto">
            <a:xfrm>
              <a:off x="2868" y="193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64" name="Rectangle 2944"/>
            <p:cNvSpPr>
              <a:spLocks noChangeArrowheads="1"/>
            </p:cNvSpPr>
            <p:nvPr/>
          </p:nvSpPr>
          <p:spPr bwMode="auto">
            <a:xfrm>
              <a:off x="2868" y="1933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65" name="Line 2945"/>
            <p:cNvSpPr>
              <a:spLocks noChangeShapeType="1"/>
            </p:cNvSpPr>
            <p:nvPr/>
          </p:nvSpPr>
          <p:spPr bwMode="auto">
            <a:xfrm>
              <a:off x="2868" y="1937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66" name="Rectangle 2946"/>
            <p:cNvSpPr>
              <a:spLocks noChangeArrowheads="1"/>
            </p:cNvSpPr>
            <p:nvPr/>
          </p:nvSpPr>
          <p:spPr bwMode="auto">
            <a:xfrm>
              <a:off x="2868" y="1937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67" name="Line 2947"/>
            <p:cNvSpPr>
              <a:spLocks noChangeShapeType="1"/>
            </p:cNvSpPr>
            <p:nvPr/>
          </p:nvSpPr>
          <p:spPr bwMode="auto">
            <a:xfrm>
              <a:off x="3059" y="1923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68" name="Rectangle 2948"/>
            <p:cNvSpPr>
              <a:spLocks noChangeArrowheads="1"/>
            </p:cNvSpPr>
            <p:nvPr/>
          </p:nvSpPr>
          <p:spPr bwMode="auto">
            <a:xfrm>
              <a:off x="3059" y="1923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69" name="Line 2949"/>
            <p:cNvSpPr>
              <a:spLocks noChangeShapeType="1"/>
            </p:cNvSpPr>
            <p:nvPr/>
          </p:nvSpPr>
          <p:spPr bwMode="auto">
            <a:xfrm>
              <a:off x="3059" y="192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70" name="Rectangle 2950"/>
            <p:cNvSpPr>
              <a:spLocks noChangeArrowheads="1"/>
            </p:cNvSpPr>
            <p:nvPr/>
          </p:nvSpPr>
          <p:spPr bwMode="auto">
            <a:xfrm>
              <a:off x="3059" y="1926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71" name="Line 2951"/>
            <p:cNvSpPr>
              <a:spLocks noChangeShapeType="1"/>
            </p:cNvSpPr>
            <p:nvPr/>
          </p:nvSpPr>
          <p:spPr bwMode="auto">
            <a:xfrm>
              <a:off x="3059" y="1930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72" name="Rectangle 2952"/>
            <p:cNvSpPr>
              <a:spLocks noChangeArrowheads="1"/>
            </p:cNvSpPr>
            <p:nvPr/>
          </p:nvSpPr>
          <p:spPr bwMode="auto">
            <a:xfrm>
              <a:off x="3059" y="1930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73" name="Line 2953"/>
            <p:cNvSpPr>
              <a:spLocks noChangeShapeType="1"/>
            </p:cNvSpPr>
            <p:nvPr/>
          </p:nvSpPr>
          <p:spPr bwMode="auto">
            <a:xfrm>
              <a:off x="3059" y="193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74" name="Rectangle 2954"/>
            <p:cNvSpPr>
              <a:spLocks noChangeArrowheads="1"/>
            </p:cNvSpPr>
            <p:nvPr/>
          </p:nvSpPr>
          <p:spPr bwMode="auto">
            <a:xfrm>
              <a:off x="3059" y="1933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75" name="Line 2955"/>
            <p:cNvSpPr>
              <a:spLocks noChangeShapeType="1"/>
            </p:cNvSpPr>
            <p:nvPr/>
          </p:nvSpPr>
          <p:spPr bwMode="auto">
            <a:xfrm>
              <a:off x="3059" y="1937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76" name="Rectangle 2956"/>
            <p:cNvSpPr>
              <a:spLocks noChangeArrowheads="1"/>
            </p:cNvSpPr>
            <p:nvPr/>
          </p:nvSpPr>
          <p:spPr bwMode="auto">
            <a:xfrm>
              <a:off x="3059" y="1937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77" name="Line 2957"/>
            <p:cNvSpPr>
              <a:spLocks noChangeShapeType="1"/>
            </p:cNvSpPr>
            <p:nvPr/>
          </p:nvSpPr>
          <p:spPr bwMode="auto">
            <a:xfrm>
              <a:off x="3336" y="1923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78" name="Rectangle 2958"/>
            <p:cNvSpPr>
              <a:spLocks noChangeArrowheads="1"/>
            </p:cNvSpPr>
            <p:nvPr/>
          </p:nvSpPr>
          <p:spPr bwMode="auto">
            <a:xfrm>
              <a:off x="3336" y="1923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79" name="Line 2959"/>
            <p:cNvSpPr>
              <a:spLocks noChangeShapeType="1"/>
            </p:cNvSpPr>
            <p:nvPr/>
          </p:nvSpPr>
          <p:spPr bwMode="auto">
            <a:xfrm>
              <a:off x="3336" y="192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80" name="Rectangle 2960"/>
            <p:cNvSpPr>
              <a:spLocks noChangeArrowheads="1"/>
            </p:cNvSpPr>
            <p:nvPr/>
          </p:nvSpPr>
          <p:spPr bwMode="auto">
            <a:xfrm>
              <a:off x="3336" y="1926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81" name="Line 2961"/>
            <p:cNvSpPr>
              <a:spLocks noChangeShapeType="1"/>
            </p:cNvSpPr>
            <p:nvPr/>
          </p:nvSpPr>
          <p:spPr bwMode="auto">
            <a:xfrm>
              <a:off x="3336" y="1930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82" name="Rectangle 2962"/>
            <p:cNvSpPr>
              <a:spLocks noChangeArrowheads="1"/>
            </p:cNvSpPr>
            <p:nvPr/>
          </p:nvSpPr>
          <p:spPr bwMode="auto">
            <a:xfrm>
              <a:off x="3336" y="1930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83" name="Line 2963"/>
            <p:cNvSpPr>
              <a:spLocks noChangeShapeType="1"/>
            </p:cNvSpPr>
            <p:nvPr/>
          </p:nvSpPr>
          <p:spPr bwMode="auto">
            <a:xfrm>
              <a:off x="3336" y="193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84" name="Rectangle 2964"/>
            <p:cNvSpPr>
              <a:spLocks noChangeArrowheads="1"/>
            </p:cNvSpPr>
            <p:nvPr/>
          </p:nvSpPr>
          <p:spPr bwMode="auto">
            <a:xfrm>
              <a:off x="3336" y="1933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85" name="Line 2965"/>
            <p:cNvSpPr>
              <a:spLocks noChangeShapeType="1"/>
            </p:cNvSpPr>
            <p:nvPr/>
          </p:nvSpPr>
          <p:spPr bwMode="auto">
            <a:xfrm>
              <a:off x="3336" y="1937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86" name="Rectangle 2966"/>
            <p:cNvSpPr>
              <a:spLocks noChangeArrowheads="1"/>
            </p:cNvSpPr>
            <p:nvPr/>
          </p:nvSpPr>
          <p:spPr bwMode="auto">
            <a:xfrm>
              <a:off x="3336" y="1937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87" name="Line 2967"/>
            <p:cNvSpPr>
              <a:spLocks noChangeShapeType="1"/>
            </p:cNvSpPr>
            <p:nvPr/>
          </p:nvSpPr>
          <p:spPr bwMode="auto">
            <a:xfrm>
              <a:off x="3527" y="1923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88" name="Rectangle 2968"/>
            <p:cNvSpPr>
              <a:spLocks noChangeArrowheads="1"/>
            </p:cNvSpPr>
            <p:nvPr/>
          </p:nvSpPr>
          <p:spPr bwMode="auto">
            <a:xfrm>
              <a:off x="3527" y="1923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89" name="Line 2969"/>
            <p:cNvSpPr>
              <a:spLocks noChangeShapeType="1"/>
            </p:cNvSpPr>
            <p:nvPr/>
          </p:nvSpPr>
          <p:spPr bwMode="auto">
            <a:xfrm>
              <a:off x="3527" y="192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90" name="Rectangle 2970"/>
            <p:cNvSpPr>
              <a:spLocks noChangeArrowheads="1"/>
            </p:cNvSpPr>
            <p:nvPr/>
          </p:nvSpPr>
          <p:spPr bwMode="auto">
            <a:xfrm>
              <a:off x="3527" y="1926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91" name="Line 2971"/>
            <p:cNvSpPr>
              <a:spLocks noChangeShapeType="1"/>
            </p:cNvSpPr>
            <p:nvPr/>
          </p:nvSpPr>
          <p:spPr bwMode="auto">
            <a:xfrm>
              <a:off x="3527" y="1930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92" name="Rectangle 2972"/>
            <p:cNvSpPr>
              <a:spLocks noChangeArrowheads="1"/>
            </p:cNvSpPr>
            <p:nvPr/>
          </p:nvSpPr>
          <p:spPr bwMode="auto">
            <a:xfrm>
              <a:off x="3527" y="1930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93" name="Line 2973"/>
            <p:cNvSpPr>
              <a:spLocks noChangeShapeType="1"/>
            </p:cNvSpPr>
            <p:nvPr/>
          </p:nvSpPr>
          <p:spPr bwMode="auto">
            <a:xfrm>
              <a:off x="3527" y="193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94" name="Rectangle 2974"/>
            <p:cNvSpPr>
              <a:spLocks noChangeArrowheads="1"/>
            </p:cNvSpPr>
            <p:nvPr/>
          </p:nvSpPr>
          <p:spPr bwMode="auto">
            <a:xfrm>
              <a:off x="3527" y="1933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95" name="Line 2975"/>
            <p:cNvSpPr>
              <a:spLocks noChangeShapeType="1"/>
            </p:cNvSpPr>
            <p:nvPr/>
          </p:nvSpPr>
          <p:spPr bwMode="auto">
            <a:xfrm>
              <a:off x="3527" y="1937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96" name="Rectangle 2976"/>
            <p:cNvSpPr>
              <a:spLocks noChangeArrowheads="1"/>
            </p:cNvSpPr>
            <p:nvPr/>
          </p:nvSpPr>
          <p:spPr bwMode="auto">
            <a:xfrm>
              <a:off x="3527" y="1937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97" name="Line 2977"/>
            <p:cNvSpPr>
              <a:spLocks noChangeShapeType="1"/>
            </p:cNvSpPr>
            <p:nvPr/>
          </p:nvSpPr>
          <p:spPr bwMode="auto">
            <a:xfrm>
              <a:off x="3804" y="1923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98" name="Rectangle 2978"/>
            <p:cNvSpPr>
              <a:spLocks noChangeArrowheads="1"/>
            </p:cNvSpPr>
            <p:nvPr/>
          </p:nvSpPr>
          <p:spPr bwMode="auto">
            <a:xfrm>
              <a:off x="3804" y="1923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399" name="Line 2979"/>
            <p:cNvSpPr>
              <a:spLocks noChangeShapeType="1"/>
            </p:cNvSpPr>
            <p:nvPr/>
          </p:nvSpPr>
          <p:spPr bwMode="auto">
            <a:xfrm>
              <a:off x="3804" y="192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00" name="Rectangle 2980"/>
            <p:cNvSpPr>
              <a:spLocks noChangeArrowheads="1"/>
            </p:cNvSpPr>
            <p:nvPr/>
          </p:nvSpPr>
          <p:spPr bwMode="auto">
            <a:xfrm>
              <a:off x="3804" y="1926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01" name="Line 2981"/>
            <p:cNvSpPr>
              <a:spLocks noChangeShapeType="1"/>
            </p:cNvSpPr>
            <p:nvPr/>
          </p:nvSpPr>
          <p:spPr bwMode="auto">
            <a:xfrm>
              <a:off x="3804" y="1930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02" name="Rectangle 2982"/>
            <p:cNvSpPr>
              <a:spLocks noChangeArrowheads="1"/>
            </p:cNvSpPr>
            <p:nvPr/>
          </p:nvSpPr>
          <p:spPr bwMode="auto">
            <a:xfrm>
              <a:off x="3804" y="1930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03" name="Line 2983"/>
            <p:cNvSpPr>
              <a:spLocks noChangeShapeType="1"/>
            </p:cNvSpPr>
            <p:nvPr/>
          </p:nvSpPr>
          <p:spPr bwMode="auto">
            <a:xfrm>
              <a:off x="3804" y="193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04" name="Rectangle 2984"/>
            <p:cNvSpPr>
              <a:spLocks noChangeArrowheads="1"/>
            </p:cNvSpPr>
            <p:nvPr/>
          </p:nvSpPr>
          <p:spPr bwMode="auto">
            <a:xfrm>
              <a:off x="3804" y="1933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05" name="Line 2985"/>
            <p:cNvSpPr>
              <a:spLocks noChangeShapeType="1"/>
            </p:cNvSpPr>
            <p:nvPr/>
          </p:nvSpPr>
          <p:spPr bwMode="auto">
            <a:xfrm>
              <a:off x="3804" y="1937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06" name="Rectangle 2986"/>
            <p:cNvSpPr>
              <a:spLocks noChangeArrowheads="1"/>
            </p:cNvSpPr>
            <p:nvPr/>
          </p:nvSpPr>
          <p:spPr bwMode="auto">
            <a:xfrm>
              <a:off x="3804" y="1937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07" name="Line 2987"/>
            <p:cNvSpPr>
              <a:spLocks noChangeShapeType="1"/>
            </p:cNvSpPr>
            <p:nvPr/>
          </p:nvSpPr>
          <p:spPr bwMode="auto">
            <a:xfrm>
              <a:off x="3995" y="1923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08" name="Rectangle 2988"/>
            <p:cNvSpPr>
              <a:spLocks noChangeArrowheads="1"/>
            </p:cNvSpPr>
            <p:nvPr/>
          </p:nvSpPr>
          <p:spPr bwMode="auto">
            <a:xfrm>
              <a:off x="3995" y="1923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09" name="Line 2989"/>
            <p:cNvSpPr>
              <a:spLocks noChangeShapeType="1"/>
            </p:cNvSpPr>
            <p:nvPr/>
          </p:nvSpPr>
          <p:spPr bwMode="auto">
            <a:xfrm>
              <a:off x="3995" y="192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10" name="Rectangle 2990"/>
            <p:cNvSpPr>
              <a:spLocks noChangeArrowheads="1"/>
            </p:cNvSpPr>
            <p:nvPr/>
          </p:nvSpPr>
          <p:spPr bwMode="auto">
            <a:xfrm>
              <a:off x="3995" y="1926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11" name="Line 2991"/>
            <p:cNvSpPr>
              <a:spLocks noChangeShapeType="1"/>
            </p:cNvSpPr>
            <p:nvPr/>
          </p:nvSpPr>
          <p:spPr bwMode="auto">
            <a:xfrm>
              <a:off x="3995" y="1930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12" name="Rectangle 2992"/>
            <p:cNvSpPr>
              <a:spLocks noChangeArrowheads="1"/>
            </p:cNvSpPr>
            <p:nvPr/>
          </p:nvSpPr>
          <p:spPr bwMode="auto">
            <a:xfrm>
              <a:off x="3995" y="1930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13" name="Line 2993"/>
            <p:cNvSpPr>
              <a:spLocks noChangeShapeType="1"/>
            </p:cNvSpPr>
            <p:nvPr/>
          </p:nvSpPr>
          <p:spPr bwMode="auto">
            <a:xfrm>
              <a:off x="3995" y="193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14" name="Rectangle 2994"/>
            <p:cNvSpPr>
              <a:spLocks noChangeArrowheads="1"/>
            </p:cNvSpPr>
            <p:nvPr/>
          </p:nvSpPr>
          <p:spPr bwMode="auto">
            <a:xfrm>
              <a:off x="3995" y="1933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15" name="Line 2995"/>
            <p:cNvSpPr>
              <a:spLocks noChangeShapeType="1"/>
            </p:cNvSpPr>
            <p:nvPr/>
          </p:nvSpPr>
          <p:spPr bwMode="auto">
            <a:xfrm>
              <a:off x="3995" y="1937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16" name="Rectangle 2996"/>
            <p:cNvSpPr>
              <a:spLocks noChangeArrowheads="1"/>
            </p:cNvSpPr>
            <p:nvPr/>
          </p:nvSpPr>
          <p:spPr bwMode="auto">
            <a:xfrm>
              <a:off x="3995" y="1937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17" name="Line 2997"/>
            <p:cNvSpPr>
              <a:spLocks noChangeShapeType="1"/>
            </p:cNvSpPr>
            <p:nvPr/>
          </p:nvSpPr>
          <p:spPr bwMode="auto">
            <a:xfrm>
              <a:off x="4272" y="1923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18" name="Rectangle 2998"/>
            <p:cNvSpPr>
              <a:spLocks noChangeArrowheads="1"/>
            </p:cNvSpPr>
            <p:nvPr/>
          </p:nvSpPr>
          <p:spPr bwMode="auto">
            <a:xfrm>
              <a:off x="4272" y="1923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19" name="Line 2999"/>
            <p:cNvSpPr>
              <a:spLocks noChangeShapeType="1"/>
            </p:cNvSpPr>
            <p:nvPr/>
          </p:nvSpPr>
          <p:spPr bwMode="auto">
            <a:xfrm>
              <a:off x="4272" y="192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20" name="Rectangle 3000"/>
            <p:cNvSpPr>
              <a:spLocks noChangeArrowheads="1"/>
            </p:cNvSpPr>
            <p:nvPr/>
          </p:nvSpPr>
          <p:spPr bwMode="auto">
            <a:xfrm>
              <a:off x="4272" y="1926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21" name="Line 3001"/>
            <p:cNvSpPr>
              <a:spLocks noChangeShapeType="1"/>
            </p:cNvSpPr>
            <p:nvPr/>
          </p:nvSpPr>
          <p:spPr bwMode="auto">
            <a:xfrm>
              <a:off x="4272" y="1930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22" name="Rectangle 3002"/>
            <p:cNvSpPr>
              <a:spLocks noChangeArrowheads="1"/>
            </p:cNvSpPr>
            <p:nvPr/>
          </p:nvSpPr>
          <p:spPr bwMode="auto">
            <a:xfrm>
              <a:off x="4272" y="1930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23" name="Line 3003"/>
            <p:cNvSpPr>
              <a:spLocks noChangeShapeType="1"/>
            </p:cNvSpPr>
            <p:nvPr/>
          </p:nvSpPr>
          <p:spPr bwMode="auto">
            <a:xfrm>
              <a:off x="4272" y="193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24" name="Rectangle 3004"/>
            <p:cNvSpPr>
              <a:spLocks noChangeArrowheads="1"/>
            </p:cNvSpPr>
            <p:nvPr/>
          </p:nvSpPr>
          <p:spPr bwMode="auto">
            <a:xfrm>
              <a:off x="4272" y="1933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25" name="Line 3005"/>
            <p:cNvSpPr>
              <a:spLocks noChangeShapeType="1"/>
            </p:cNvSpPr>
            <p:nvPr/>
          </p:nvSpPr>
          <p:spPr bwMode="auto">
            <a:xfrm>
              <a:off x="4272" y="1937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26" name="Rectangle 3006"/>
            <p:cNvSpPr>
              <a:spLocks noChangeArrowheads="1"/>
            </p:cNvSpPr>
            <p:nvPr/>
          </p:nvSpPr>
          <p:spPr bwMode="auto">
            <a:xfrm>
              <a:off x="4272" y="1937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27" name="Line 3007"/>
            <p:cNvSpPr>
              <a:spLocks noChangeShapeType="1"/>
            </p:cNvSpPr>
            <p:nvPr/>
          </p:nvSpPr>
          <p:spPr bwMode="auto">
            <a:xfrm>
              <a:off x="4463" y="1923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28" name="Rectangle 3008"/>
            <p:cNvSpPr>
              <a:spLocks noChangeArrowheads="1"/>
            </p:cNvSpPr>
            <p:nvPr/>
          </p:nvSpPr>
          <p:spPr bwMode="auto">
            <a:xfrm>
              <a:off x="4463" y="1923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29" name="Line 3009"/>
            <p:cNvSpPr>
              <a:spLocks noChangeShapeType="1"/>
            </p:cNvSpPr>
            <p:nvPr/>
          </p:nvSpPr>
          <p:spPr bwMode="auto">
            <a:xfrm>
              <a:off x="4463" y="192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30" name="Rectangle 3010"/>
            <p:cNvSpPr>
              <a:spLocks noChangeArrowheads="1"/>
            </p:cNvSpPr>
            <p:nvPr/>
          </p:nvSpPr>
          <p:spPr bwMode="auto">
            <a:xfrm>
              <a:off x="4463" y="1926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31" name="Line 3011"/>
            <p:cNvSpPr>
              <a:spLocks noChangeShapeType="1"/>
            </p:cNvSpPr>
            <p:nvPr/>
          </p:nvSpPr>
          <p:spPr bwMode="auto">
            <a:xfrm>
              <a:off x="4463" y="1930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32" name="Rectangle 3012"/>
            <p:cNvSpPr>
              <a:spLocks noChangeArrowheads="1"/>
            </p:cNvSpPr>
            <p:nvPr/>
          </p:nvSpPr>
          <p:spPr bwMode="auto">
            <a:xfrm>
              <a:off x="4463" y="1930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33" name="Line 3013"/>
            <p:cNvSpPr>
              <a:spLocks noChangeShapeType="1"/>
            </p:cNvSpPr>
            <p:nvPr/>
          </p:nvSpPr>
          <p:spPr bwMode="auto">
            <a:xfrm>
              <a:off x="4463" y="193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34" name="Rectangle 3014"/>
            <p:cNvSpPr>
              <a:spLocks noChangeArrowheads="1"/>
            </p:cNvSpPr>
            <p:nvPr/>
          </p:nvSpPr>
          <p:spPr bwMode="auto">
            <a:xfrm>
              <a:off x="4463" y="1933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35" name="Line 3015"/>
            <p:cNvSpPr>
              <a:spLocks noChangeShapeType="1"/>
            </p:cNvSpPr>
            <p:nvPr/>
          </p:nvSpPr>
          <p:spPr bwMode="auto">
            <a:xfrm>
              <a:off x="4463" y="1937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36" name="Rectangle 3016"/>
            <p:cNvSpPr>
              <a:spLocks noChangeArrowheads="1"/>
            </p:cNvSpPr>
            <p:nvPr/>
          </p:nvSpPr>
          <p:spPr bwMode="auto">
            <a:xfrm>
              <a:off x="4463" y="1937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37" name="Line 3017"/>
            <p:cNvSpPr>
              <a:spLocks noChangeShapeType="1"/>
            </p:cNvSpPr>
            <p:nvPr/>
          </p:nvSpPr>
          <p:spPr bwMode="auto">
            <a:xfrm>
              <a:off x="4740" y="1923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38" name="Rectangle 3018"/>
            <p:cNvSpPr>
              <a:spLocks noChangeArrowheads="1"/>
            </p:cNvSpPr>
            <p:nvPr/>
          </p:nvSpPr>
          <p:spPr bwMode="auto">
            <a:xfrm>
              <a:off x="4740" y="1923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39" name="Line 3019"/>
            <p:cNvSpPr>
              <a:spLocks noChangeShapeType="1"/>
            </p:cNvSpPr>
            <p:nvPr/>
          </p:nvSpPr>
          <p:spPr bwMode="auto">
            <a:xfrm>
              <a:off x="4740" y="192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40" name="Rectangle 3020"/>
            <p:cNvSpPr>
              <a:spLocks noChangeArrowheads="1"/>
            </p:cNvSpPr>
            <p:nvPr/>
          </p:nvSpPr>
          <p:spPr bwMode="auto">
            <a:xfrm>
              <a:off x="4740" y="1926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41" name="Line 3021"/>
            <p:cNvSpPr>
              <a:spLocks noChangeShapeType="1"/>
            </p:cNvSpPr>
            <p:nvPr/>
          </p:nvSpPr>
          <p:spPr bwMode="auto">
            <a:xfrm>
              <a:off x="4740" y="1930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42" name="Rectangle 3022"/>
            <p:cNvSpPr>
              <a:spLocks noChangeArrowheads="1"/>
            </p:cNvSpPr>
            <p:nvPr/>
          </p:nvSpPr>
          <p:spPr bwMode="auto">
            <a:xfrm>
              <a:off x="4740" y="1930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43" name="Line 3023"/>
            <p:cNvSpPr>
              <a:spLocks noChangeShapeType="1"/>
            </p:cNvSpPr>
            <p:nvPr/>
          </p:nvSpPr>
          <p:spPr bwMode="auto">
            <a:xfrm>
              <a:off x="4740" y="193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44" name="Rectangle 3024"/>
            <p:cNvSpPr>
              <a:spLocks noChangeArrowheads="1"/>
            </p:cNvSpPr>
            <p:nvPr/>
          </p:nvSpPr>
          <p:spPr bwMode="auto">
            <a:xfrm>
              <a:off x="4740" y="1933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45" name="Line 3025"/>
            <p:cNvSpPr>
              <a:spLocks noChangeShapeType="1"/>
            </p:cNvSpPr>
            <p:nvPr/>
          </p:nvSpPr>
          <p:spPr bwMode="auto">
            <a:xfrm>
              <a:off x="4740" y="1937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46" name="Rectangle 3026"/>
            <p:cNvSpPr>
              <a:spLocks noChangeArrowheads="1"/>
            </p:cNvSpPr>
            <p:nvPr/>
          </p:nvSpPr>
          <p:spPr bwMode="auto">
            <a:xfrm>
              <a:off x="4740" y="1937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47" name="Line 3027"/>
            <p:cNvSpPr>
              <a:spLocks noChangeShapeType="1"/>
            </p:cNvSpPr>
            <p:nvPr/>
          </p:nvSpPr>
          <p:spPr bwMode="auto">
            <a:xfrm>
              <a:off x="4931" y="1923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48" name="Rectangle 3028"/>
            <p:cNvSpPr>
              <a:spLocks noChangeArrowheads="1"/>
            </p:cNvSpPr>
            <p:nvPr/>
          </p:nvSpPr>
          <p:spPr bwMode="auto">
            <a:xfrm>
              <a:off x="4931" y="1923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49" name="Line 3029"/>
            <p:cNvSpPr>
              <a:spLocks noChangeShapeType="1"/>
            </p:cNvSpPr>
            <p:nvPr/>
          </p:nvSpPr>
          <p:spPr bwMode="auto">
            <a:xfrm>
              <a:off x="4931" y="192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50" name="Rectangle 3030"/>
            <p:cNvSpPr>
              <a:spLocks noChangeArrowheads="1"/>
            </p:cNvSpPr>
            <p:nvPr/>
          </p:nvSpPr>
          <p:spPr bwMode="auto">
            <a:xfrm>
              <a:off x="4931" y="1926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51" name="Line 3031"/>
            <p:cNvSpPr>
              <a:spLocks noChangeShapeType="1"/>
            </p:cNvSpPr>
            <p:nvPr/>
          </p:nvSpPr>
          <p:spPr bwMode="auto">
            <a:xfrm>
              <a:off x="4931" y="1930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52" name="Rectangle 3032"/>
            <p:cNvSpPr>
              <a:spLocks noChangeArrowheads="1"/>
            </p:cNvSpPr>
            <p:nvPr/>
          </p:nvSpPr>
          <p:spPr bwMode="auto">
            <a:xfrm>
              <a:off x="4931" y="1930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53" name="Line 3033"/>
            <p:cNvSpPr>
              <a:spLocks noChangeShapeType="1"/>
            </p:cNvSpPr>
            <p:nvPr/>
          </p:nvSpPr>
          <p:spPr bwMode="auto">
            <a:xfrm>
              <a:off x="4931" y="193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54" name="Rectangle 3034"/>
            <p:cNvSpPr>
              <a:spLocks noChangeArrowheads="1"/>
            </p:cNvSpPr>
            <p:nvPr/>
          </p:nvSpPr>
          <p:spPr bwMode="auto">
            <a:xfrm>
              <a:off x="4931" y="1933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55" name="Line 3035"/>
            <p:cNvSpPr>
              <a:spLocks noChangeShapeType="1"/>
            </p:cNvSpPr>
            <p:nvPr/>
          </p:nvSpPr>
          <p:spPr bwMode="auto">
            <a:xfrm>
              <a:off x="4931" y="1937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56" name="Rectangle 3036"/>
            <p:cNvSpPr>
              <a:spLocks noChangeArrowheads="1"/>
            </p:cNvSpPr>
            <p:nvPr/>
          </p:nvSpPr>
          <p:spPr bwMode="auto">
            <a:xfrm>
              <a:off x="4931" y="1937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7359" name="Group 3238"/>
          <p:cNvGrpSpPr>
            <a:grpSpLocks/>
          </p:cNvGrpSpPr>
          <p:nvPr/>
        </p:nvGrpSpPr>
        <p:grpSpPr bwMode="auto">
          <a:xfrm>
            <a:off x="836613" y="3640138"/>
            <a:ext cx="7019925" cy="26987"/>
            <a:chOff x="527" y="2008"/>
            <a:chExt cx="4422" cy="17"/>
          </a:xfrm>
        </p:grpSpPr>
        <p:sp>
          <p:nvSpPr>
            <p:cNvPr id="61057" name="Line 3038"/>
            <p:cNvSpPr>
              <a:spLocks noChangeShapeType="1"/>
            </p:cNvSpPr>
            <p:nvPr/>
          </p:nvSpPr>
          <p:spPr bwMode="auto">
            <a:xfrm>
              <a:off x="527" y="2008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58" name="Rectangle 3039"/>
            <p:cNvSpPr>
              <a:spLocks noChangeArrowheads="1"/>
            </p:cNvSpPr>
            <p:nvPr/>
          </p:nvSpPr>
          <p:spPr bwMode="auto">
            <a:xfrm>
              <a:off x="527" y="2008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59" name="Line 3040"/>
            <p:cNvSpPr>
              <a:spLocks noChangeShapeType="1"/>
            </p:cNvSpPr>
            <p:nvPr/>
          </p:nvSpPr>
          <p:spPr bwMode="auto">
            <a:xfrm>
              <a:off x="527" y="2011"/>
              <a:ext cx="15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60" name="Rectangle 3041"/>
            <p:cNvSpPr>
              <a:spLocks noChangeArrowheads="1"/>
            </p:cNvSpPr>
            <p:nvPr/>
          </p:nvSpPr>
          <p:spPr bwMode="auto">
            <a:xfrm>
              <a:off x="527" y="2011"/>
              <a:ext cx="15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61" name="Line 3042"/>
            <p:cNvSpPr>
              <a:spLocks noChangeShapeType="1"/>
            </p:cNvSpPr>
            <p:nvPr/>
          </p:nvSpPr>
          <p:spPr bwMode="auto">
            <a:xfrm>
              <a:off x="527" y="2015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62" name="Rectangle 3043"/>
            <p:cNvSpPr>
              <a:spLocks noChangeArrowheads="1"/>
            </p:cNvSpPr>
            <p:nvPr/>
          </p:nvSpPr>
          <p:spPr bwMode="auto">
            <a:xfrm>
              <a:off x="527" y="2015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63" name="Line 3044"/>
            <p:cNvSpPr>
              <a:spLocks noChangeShapeType="1"/>
            </p:cNvSpPr>
            <p:nvPr/>
          </p:nvSpPr>
          <p:spPr bwMode="auto">
            <a:xfrm>
              <a:off x="527" y="2018"/>
              <a:ext cx="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64" name="Rectangle 3045"/>
            <p:cNvSpPr>
              <a:spLocks noChangeArrowheads="1"/>
            </p:cNvSpPr>
            <p:nvPr/>
          </p:nvSpPr>
          <p:spPr bwMode="auto">
            <a:xfrm>
              <a:off x="527" y="2018"/>
              <a:ext cx="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65" name="Line 3046"/>
            <p:cNvSpPr>
              <a:spLocks noChangeShapeType="1"/>
            </p:cNvSpPr>
            <p:nvPr/>
          </p:nvSpPr>
          <p:spPr bwMode="auto">
            <a:xfrm>
              <a:off x="527" y="2022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66" name="Rectangle 3047"/>
            <p:cNvSpPr>
              <a:spLocks noChangeArrowheads="1"/>
            </p:cNvSpPr>
            <p:nvPr/>
          </p:nvSpPr>
          <p:spPr bwMode="auto">
            <a:xfrm>
              <a:off x="527" y="2022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67" name="Line 3048"/>
            <p:cNvSpPr>
              <a:spLocks noChangeShapeType="1"/>
            </p:cNvSpPr>
            <p:nvPr/>
          </p:nvSpPr>
          <p:spPr bwMode="auto">
            <a:xfrm>
              <a:off x="719" y="2008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68" name="Rectangle 3049"/>
            <p:cNvSpPr>
              <a:spLocks noChangeArrowheads="1"/>
            </p:cNvSpPr>
            <p:nvPr/>
          </p:nvSpPr>
          <p:spPr bwMode="auto">
            <a:xfrm>
              <a:off x="719" y="2008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69" name="Line 3050"/>
            <p:cNvSpPr>
              <a:spLocks noChangeShapeType="1"/>
            </p:cNvSpPr>
            <p:nvPr/>
          </p:nvSpPr>
          <p:spPr bwMode="auto">
            <a:xfrm>
              <a:off x="719" y="2011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70" name="Rectangle 3051"/>
            <p:cNvSpPr>
              <a:spLocks noChangeArrowheads="1"/>
            </p:cNvSpPr>
            <p:nvPr/>
          </p:nvSpPr>
          <p:spPr bwMode="auto">
            <a:xfrm>
              <a:off x="719" y="2011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71" name="Line 3052"/>
            <p:cNvSpPr>
              <a:spLocks noChangeShapeType="1"/>
            </p:cNvSpPr>
            <p:nvPr/>
          </p:nvSpPr>
          <p:spPr bwMode="auto">
            <a:xfrm>
              <a:off x="719" y="2015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72" name="Rectangle 3053"/>
            <p:cNvSpPr>
              <a:spLocks noChangeArrowheads="1"/>
            </p:cNvSpPr>
            <p:nvPr/>
          </p:nvSpPr>
          <p:spPr bwMode="auto">
            <a:xfrm>
              <a:off x="719" y="2015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73" name="Line 3054"/>
            <p:cNvSpPr>
              <a:spLocks noChangeShapeType="1"/>
            </p:cNvSpPr>
            <p:nvPr/>
          </p:nvSpPr>
          <p:spPr bwMode="auto">
            <a:xfrm>
              <a:off x="719" y="201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74" name="Rectangle 3055"/>
            <p:cNvSpPr>
              <a:spLocks noChangeArrowheads="1"/>
            </p:cNvSpPr>
            <p:nvPr/>
          </p:nvSpPr>
          <p:spPr bwMode="auto">
            <a:xfrm>
              <a:off x="719" y="2018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75" name="Line 3056"/>
            <p:cNvSpPr>
              <a:spLocks noChangeShapeType="1"/>
            </p:cNvSpPr>
            <p:nvPr/>
          </p:nvSpPr>
          <p:spPr bwMode="auto">
            <a:xfrm>
              <a:off x="719" y="2022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76" name="Rectangle 3057"/>
            <p:cNvSpPr>
              <a:spLocks noChangeArrowheads="1"/>
            </p:cNvSpPr>
            <p:nvPr/>
          </p:nvSpPr>
          <p:spPr bwMode="auto">
            <a:xfrm>
              <a:off x="719" y="2022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77" name="Line 3058"/>
            <p:cNvSpPr>
              <a:spLocks noChangeShapeType="1"/>
            </p:cNvSpPr>
            <p:nvPr/>
          </p:nvSpPr>
          <p:spPr bwMode="auto">
            <a:xfrm>
              <a:off x="995" y="2008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78" name="Rectangle 3059"/>
            <p:cNvSpPr>
              <a:spLocks noChangeArrowheads="1"/>
            </p:cNvSpPr>
            <p:nvPr/>
          </p:nvSpPr>
          <p:spPr bwMode="auto">
            <a:xfrm>
              <a:off x="995" y="2008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79" name="Line 3060"/>
            <p:cNvSpPr>
              <a:spLocks noChangeShapeType="1"/>
            </p:cNvSpPr>
            <p:nvPr/>
          </p:nvSpPr>
          <p:spPr bwMode="auto">
            <a:xfrm>
              <a:off x="995" y="2011"/>
              <a:ext cx="15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80" name="Rectangle 3061"/>
            <p:cNvSpPr>
              <a:spLocks noChangeArrowheads="1"/>
            </p:cNvSpPr>
            <p:nvPr/>
          </p:nvSpPr>
          <p:spPr bwMode="auto">
            <a:xfrm>
              <a:off x="995" y="2011"/>
              <a:ext cx="15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81" name="Line 3062"/>
            <p:cNvSpPr>
              <a:spLocks noChangeShapeType="1"/>
            </p:cNvSpPr>
            <p:nvPr/>
          </p:nvSpPr>
          <p:spPr bwMode="auto">
            <a:xfrm>
              <a:off x="995" y="2015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82" name="Rectangle 3063"/>
            <p:cNvSpPr>
              <a:spLocks noChangeArrowheads="1"/>
            </p:cNvSpPr>
            <p:nvPr/>
          </p:nvSpPr>
          <p:spPr bwMode="auto">
            <a:xfrm>
              <a:off x="995" y="2015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83" name="Line 3064"/>
            <p:cNvSpPr>
              <a:spLocks noChangeShapeType="1"/>
            </p:cNvSpPr>
            <p:nvPr/>
          </p:nvSpPr>
          <p:spPr bwMode="auto">
            <a:xfrm>
              <a:off x="995" y="2018"/>
              <a:ext cx="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84" name="Rectangle 3065"/>
            <p:cNvSpPr>
              <a:spLocks noChangeArrowheads="1"/>
            </p:cNvSpPr>
            <p:nvPr/>
          </p:nvSpPr>
          <p:spPr bwMode="auto">
            <a:xfrm>
              <a:off x="995" y="2018"/>
              <a:ext cx="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85" name="Line 3066"/>
            <p:cNvSpPr>
              <a:spLocks noChangeShapeType="1"/>
            </p:cNvSpPr>
            <p:nvPr/>
          </p:nvSpPr>
          <p:spPr bwMode="auto">
            <a:xfrm>
              <a:off x="995" y="2022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86" name="Rectangle 3067"/>
            <p:cNvSpPr>
              <a:spLocks noChangeArrowheads="1"/>
            </p:cNvSpPr>
            <p:nvPr/>
          </p:nvSpPr>
          <p:spPr bwMode="auto">
            <a:xfrm>
              <a:off x="995" y="2022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87" name="Line 3068"/>
            <p:cNvSpPr>
              <a:spLocks noChangeShapeType="1"/>
            </p:cNvSpPr>
            <p:nvPr/>
          </p:nvSpPr>
          <p:spPr bwMode="auto">
            <a:xfrm>
              <a:off x="1187" y="2008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88" name="Rectangle 3069"/>
            <p:cNvSpPr>
              <a:spLocks noChangeArrowheads="1"/>
            </p:cNvSpPr>
            <p:nvPr/>
          </p:nvSpPr>
          <p:spPr bwMode="auto">
            <a:xfrm>
              <a:off x="1187" y="2008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89" name="Line 3070"/>
            <p:cNvSpPr>
              <a:spLocks noChangeShapeType="1"/>
            </p:cNvSpPr>
            <p:nvPr/>
          </p:nvSpPr>
          <p:spPr bwMode="auto">
            <a:xfrm>
              <a:off x="1187" y="2011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90" name="Rectangle 3071"/>
            <p:cNvSpPr>
              <a:spLocks noChangeArrowheads="1"/>
            </p:cNvSpPr>
            <p:nvPr/>
          </p:nvSpPr>
          <p:spPr bwMode="auto">
            <a:xfrm>
              <a:off x="1187" y="2011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91" name="Line 3072"/>
            <p:cNvSpPr>
              <a:spLocks noChangeShapeType="1"/>
            </p:cNvSpPr>
            <p:nvPr/>
          </p:nvSpPr>
          <p:spPr bwMode="auto">
            <a:xfrm>
              <a:off x="1187" y="2015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92" name="Rectangle 3073"/>
            <p:cNvSpPr>
              <a:spLocks noChangeArrowheads="1"/>
            </p:cNvSpPr>
            <p:nvPr/>
          </p:nvSpPr>
          <p:spPr bwMode="auto">
            <a:xfrm>
              <a:off x="1187" y="2015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93" name="Line 3074"/>
            <p:cNvSpPr>
              <a:spLocks noChangeShapeType="1"/>
            </p:cNvSpPr>
            <p:nvPr/>
          </p:nvSpPr>
          <p:spPr bwMode="auto">
            <a:xfrm>
              <a:off x="1187" y="201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94" name="Rectangle 3075"/>
            <p:cNvSpPr>
              <a:spLocks noChangeArrowheads="1"/>
            </p:cNvSpPr>
            <p:nvPr/>
          </p:nvSpPr>
          <p:spPr bwMode="auto">
            <a:xfrm>
              <a:off x="1187" y="2018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95" name="Line 3076"/>
            <p:cNvSpPr>
              <a:spLocks noChangeShapeType="1"/>
            </p:cNvSpPr>
            <p:nvPr/>
          </p:nvSpPr>
          <p:spPr bwMode="auto">
            <a:xfrm>
              <a:off x="1187" y="2022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96" name="Rectangle 3077"/>
            <p:cNvSpPr>
              <a:spLocks noChangeArrowheads="1"/>
            </p:cNvSpPr>
            <p:nvPr/>
          </p:nvSpPr>
          <p:spPr bwMode="auto">
            <a:xfrm>
              <a:off x="1187" y="2022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97" name="Line 3078"/>
            <p:cNvSpPr>
              <a:spLocks noChangeShapeType="1"/>
            </p:cNvSpPr>
            <p:nvPr/>
          </p:nvSpPr>
          <p:spPr bwMode="auto">
            <a:xfrm>
              <a:off x="1464" y="2008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98" name="Rectangle 3079"/>
            <p:cNvSpPr>
              <a:spLocks noChangeArrowheads="1"/>
            </p:cNvSpPr>
            <p:nvPr/>
          </p:nvSpPr>
          <p:spPr bwMode="auto">
            <a:xfrm>
              <a:off x="1464" y="2008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99" name="Line 3080"/>
            <p:cNvSpPr>
              <a:spLocks noChangeShapeType="1"/>
            </p:cNvSpPr>
            <p:nvPr/>
          </p:nvSpPr>
          <p:spPr bwMode="auto">
            <a:xfrm>
              <a:off x="1464" y="2011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00" name="Rectangle 3081"/>
            <p:cNvSpPr>
              <a:spLocks noChangeArrowheads="1"/>
            </p:cNvSpPr>
            <p:nvPr/>
          </p:nvSpPr>
          <p:spPr bwMode="auto">
            <a:xfrm>
              <a:off x="1464" y="2011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01" name="Line 3082"/>
            <p:cNvSpPr>
              <a:spLocks noChangeShapeType="1"/>
            </p:cNvSpPr>
            <p:nvPr/>
          </p:nvSpPr>
          <p:spPr bwMode="auto">
            <a:xfrm>
              <a:off x="1464" y="2015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02" name="Rectangle 3083"/>
            <p:cNvSpPr>
              <a:spLocks noChangeArrowheads="1"/>
            </p:cNvSpPr>
            <p:nvPr/>
          </p:nvSpPr>
          <p:spPr bwMode="auto">
            <a:xfrm>
              <a:off x="1464" y="2015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03" name="Line 3084"/>
            <p:cNvSpPr>
              <a:spLocks noChangeShapeType="1"/>
            </p:cNvSpPr>
            <p:nvPr/>
          </p:nvSpPr>
          <p:spPr bwMode="auto">
            <a:xfrm>
              <a:off x="1464" y="201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04" name="Rectangle 3085"/>
            <p:cNvSpPr>
              <a:spLocks noChangeArrowheads="1"/>
            </p:cNvSpPr>
            <p:nvPr/>
          </p:nvSpPr>
          <p:spPr bwMode="auto">
            <a:xfrm>
              <a:off x="1464" y="2018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05" name="Line 3086"/>
            <p:cNvSpPr>
              <a:spLocks noChangeShapeType="1"/>
            </p:cNvSpPr>
            <p:nvPr/>
          </p:nvSpPr>
          <p:spPr bwMode="auto">
            <a:xfrm>
              <a:off x="1464" y="2022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06" name="Rectangle 3087"/>
            <p:cNvSpPr>
              <a:spLocks noChangeArrowheads="1"/>
            </p:cNvSpPr>
            <p:nvPr/>
          </p:nvSpPr>
          <p:spPr bwMode="auto">
            <a:xfrm>
              <a:off x="1464" y="2022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07" name="Line 3088"/>
            <p:cNvSpPr>
              <a:spLocks noChangeShapeType="1"/>
            </p:cNvSpPr>
            <p:nvPr/>
          </p:nvSpPr>
          <p:spPr bwMode="auto">
            <a:xfrm>
              <a:off x="1655" y="2008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08" name="Rectangle 3089"/>
            <p:cNvSpPr>
              <a:spLocks noChangeArrowheads="1"/>
            </p:cNvSpPr>
            <p:nvPr/>
          </p:nvSpPr>
          <p:spPr bwMode="auto">
            <a:xfrm>
              <a:off x="1655" y="2008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09" name="Line 3090"/>
            <p:cNvSpPr>
              <a:spLocks noChangeShapeType="1"/>
            </p:cNvSpPr>
            <p:nvPr/>
          </p:nvSpPr>
          <p:spPr bwMode="auto">
            <a:xfrm>
              <a:off x="1655" y="2011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10" name="Rectangle 3091"/>
            <p:cNvSpPr>
              <a:spLocks noChangeArrowheads="1"/>
            </p:cNvSpPr>
            <p:nvPr/>
          </p:nvSpPr>
          <p:spPr bwMode="auto">
            <a:xfrm>
              <a:off x="1655" y="2011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11" name="Line 3092"/>
            <p:cNvSpPr>
              <a:spLocks noChangeShapeType="1"/>
            </p:cNvSpPr>
            <p:nvPr/>
          </p:nvSpPr>
          <p:spPr bwMode="auto">
            <a:xfrm>
              <a:off x="1655" y="2015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12" name="Rectangle 3093"/>
            <p:cNvSpPr>
              <a:spLocks noChangeArrowheads="1"/>
            </p:cNvSpPr>
            <p:nvPr/>
          </p:nvSpPr>
          <p:spPr bwMode="auto">
            <a:xfrm>
              <a:off x="1655" y="2015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13" name="Line 3094"/>
            <p:cNvSpPr>
              <a:spLocks noChangeShapeType="1"/>
            </p:cNvSpPr>
            <p:nvPr/>
          </p:nvSpPr>
          <p:spPr bwMode="auto">
            <a:xfrm>
              <a:off x="1655" y="201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14" name="Rectangle 3095"/>
            <p:cNvSpPr>
              <a:spLocks noChangeArrowheads="1"/>
            </p:cNvSpPr>
            <p:nvPr/>
          </p:nvSpPr>
          <p:spPr bwMode="auto">
            <a:xfrm>
              <a:off x="1655" y="2018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15" name="Line 3096"/>
            <p:cNvSpPr>
              <a:spLocks noChangeShapeType="1"/>
            </p:cNvSpPr>
            <p:nvPr/>
          </p:nvSpPr>
          <p:spPr bwMode="auto">
            <a:xfrm>
              <a:off x="1655" y="2022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16" name="Rectangle 3097"/>
            <p:cNvSpPr>
              <a:spLocks noChangeArrowheads="1"/>
            </p:cNvSpPr>
            <p:nvPr/>
          </p:nvSpPr>
          <p:spPr bwMode="auto">
            <a:xfrm>
              <a:off x="1655" y="2022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17" name="Line 3098"/>
            <p:cNvSpPr>
              <a:spLocks noChangeShapeType="1"/>
            </p:cNvSpPr>
            <p:nvPr/>
          </p:nvSpPr>
          <p:spPr bwMode="auto">
            <a:xfrm>
              <a:off x="1932" y="2008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18" name="Rectangle 3099"/>
            <p:cNvSpPr>
              <a:spLocks noChangeArrowheads="1"/>
            </p:cNvSpPr>
            <p:nvPr/>
          </p:nvSpPr>
          <p:spPr bwMode="auto">
            <a:xfrm>
              <a:off x="1932" y="2008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19" name="Line 3100"/>
            <p:cNvSpPr>
              <a:spLocks noChangeShapeType="1"/>
            </p:cNvSpPr>
            <p:nvPr/>
          </p:nvSpPr>
          <p:spPr bwMode="auto">
            <a:xfrm>
              <a:off x="1932" y="2011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20" name="Rectangle 3101"/>
            <p:cNvSpPr>
              <a:spLocks noChangeArrowheads="1"/>
            </p:cNvSpPr>
            <p:nvPr/>
          </p:nvSpPr>
          <p:spPr bwMode="auto">
            <a:xfrm>
              <a:off x="1932" y="2011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21" name="Line 3102"/>
            <p:cNvSpPr>
              <a:spLocks noChangeShapeType="1"/>
            </p:cNvSpPr>
            <p:nvPr/>
          </p:nvSpPr>
          <p:spPr bwMode="auto">
            <a:xfrm>
              <a:off x="1932" y="2015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22" name="Rectangle 3103"/>
            <p:cNvSpPr>
              <a:spLocks noChangeArrowheads="1"/>
            </p:cNvSpPr>
            <p:nvPr/>
          </p:nvSpPr>
          <p:spPr bwMode="auto">
            <a:xfrm>
              <a:off x="1932" y="2015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23" name="Line 3104"/>
            <p:cNvSpPr>
              <a:spLocks noChangeShapeType="1"/>
            </p:cNvSpPr>
            <p:nvPr/>
          </p:nvSpPr>
          <p:spPr bwMode="auto">
            <a:xfrm>
              <a:off x="1932" y="201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24" name="Rectangle 3105"/>
            <p:cNvSpPr>
              <a:spLocks noChangeArrowheads="1"/>
            </p:cNvSpPr>
            <p:nvPr/>
          </p:nvSpPr>
          <p:spPr bwMode="auto">
            <a:xfrm>
              <a:off x="1932" y="2018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25" name="Line 3106"/>
            <p:cNvSpPr>
              <a:spLocks noChangeShapeType="1"/>
            </p:cNvSpPr>
            <p:nvPr/>
          </p:nvSpPr>
          <p:spPr bwMode="auto">
            <a:xfrm>
              <a:off x="1932" y="2022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26" name="Rectangle 3107"/>
            <p:cNvSpPr>
              <a:spLocks noChangeArrowheads="1"/>
            </p:cNvSpPr>
            <p:nvPr/>
          </p:nvSpPr>
          <p:spPr bwMode="auto">
            <a:xfrm>
              <a:off x="1932" y="2022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27" name="Line 3108"/>
            <p:cNvSpPr>
              <a:spLocks noChangeShapeType="1"/>
            </p:cNvSpPr>
            <p:nvPr/>
          </p:nvSpPr>
          <p:spPr bwMode="auto">
            <a:xfrm>
              <a:off x="2123" y="2008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28" name="Rectangle 3109"/>
            <p:cNvSpPr>
              <a:spLocks noChangeArrowheads="1"/>
            </p:cNvSpPr>
            <p:nvPr/>
          </p:nvSpPr>
          <p:spPr bwMode="auto">
            <a:xfrm>
              <a:off x="2123" y="2008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29" name="Line 3110"/>
            <p:cNvSpPr>
              <a:spLocks noChangeShapeType="1"/>
            </p:cNvSpPr>
            <p:nvPr/>
          </p:nvSpPr>
          <p:spPr bwMode="auto">
            <a:xfrm>
              <a:off x="2123" y="2011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30" name="Rectangle 3111"/>
            <p:cNvSpPr>
              <a:spLocks noChangeArrowheads="1"/>
            </p:cNvSpPr>
            <p:nvPr/>
          </p:nvSpPr>
          <p:spPr bwMode="auto">
            <a:xfrm>
              <a:off x="2123" y="2011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31" name="Line 3112"/>
            <p:cNvSpPr>
              <a:spLocks noChangeShapeType="1"/>
            </p:cNvSpPr>
            <p:nvPr/>
          </p:nvSpPr>
          <p:spPr bwMode="auto">
            <a:xfrm>
              <a:off x="2123" y="2015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32" name="Rectangle 3113"/>
            <p:cNvSpPr>
              <a:spLocks noChangeArrowheads="1"/>
            </p:cNvSpPr>
            <p:nvPr/>
          </p:nvSpPr>
          <p:spPr bwMode="auto">
            <a:xfrm>
              <a:off x="2123" y="2015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33" name="Line 3114"/>
            <p:cNvSpPr>
              <a:spLocks noChangeShapeType="1"/>
            </p:cNvSpPr>
            <p:nvPr/>
          </p:nvSpPr>
          <p:spPr bwMode="auto">
            <a:xfrm>
              <a:off x="2123" y="201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34" name="Rectangle 3115"/>
            <p:cNvSpPr>
              <a:spLocks noChangeArrowheads="1"/>
            </p:cNvSpPr>
            <p:nvPr/>
          </p:nvSpPr>
          <p:spPr bwMode="auto">
            <a:xfrm>
              <a:off x="2123" y="2018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35" name="Line 3116"/>
            <p:cNvSpPr>
              <a:spLocks noChangeShapeType="1"/>
            </p:cNvSpPr>
            <p:nvPr/>
          </p:nvSpPr>
          <p:spPr bwMode="auto">
            <a:xfrm>
              <a:off x="2123" y="2022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36" name="Rectangle 3117"/>
            <p:cNvSpPr>
              <a:spLocks noChangeArrowheads="1"/>
            </p:cNvSpPr>
            <p:nvPr/>
          </p:nvSpPr>
          <p:spPr bwMode="auto">
            <a:xfrm>
              <a:off x="2123" y="2022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37" name="Line 3118"/>
            <p:cNvSpPr>
              <a:spLocks noChangeShapeType="1"/>
            </p:cNvSpPr>
            <p:nvPr/>
          </p:nvSpPr>
          <p:spPr bwMode="auto">
            <a:xfrm>
              <a:off x="2400" y="2008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38" name="Rectangle 3119"/>
            <p:cNvSpPr>
              <a:spLocks noChangeArrowheads="1"/>
            </p:cNvSpPr>
            <p:nvPr/>
          </p:nvSpPr>
          <p:spPr bwMode="auto">
            <a:xfrm>
              <a:off x="2400" y="2008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39" name="Line 3120"/>
            <p:cNvSpPr>
              <a:spLocks noChangeShapeType="1"/>
            </p:cNvSpPr>
            <p:nvPr/>
          </p:nvSpPr>
          <p:spPr bwMode="auto">
            <a:xfrm>
              <a:off x="2400" y="2011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40" name="Rectangle 3121"/>
            <p:cNvSpPr>
              <a:spLocks noChangeArrowheads="1"/>
            </p:cNvSpPr>
            <p:nvPr/>
          </p:nvSpPr>
          <p:spPr bwMode="auto">
            <a:xfrm>
              <a:off x="2400" y="2011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41" name="Line 3122"/>
            <p:cNvSpPr>
              <a:spLocks noChangeShapeType="1"/>
            </p:cNvSpPr>
            <p:nvPr/>
          </p:nvSpPr>
          <p:spPr bwMode="auto">
            <a:xfrm>
              <a:off x="2400" y="2015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42" name="Rectangle 3123"/>
            <p:cNvSpPr>
              <a:spLocks noChangeArrowheads="1"/>
            </p:cNvSpPr>
            <p:nvPr/>
          </p:nvSpPr>
          <p:spPr bwMode="auto">
            <a:xfrm>
              <a:off x="2400" y="2015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43" name="Line 3124"/>
            <p:cNvSpPr>
              <a:spLocks noChangeShapeType="1"/>
            </p:cNvSpPr>
            <p:nvPr/>
          </p:nvSpPr>
          <p:spPr bwMode="auto">
            <a:xfrm>
              <a:off x="2400" y="201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44" name="Rectangle 3125"/>
            <p:cNvSpPr>
              <a:spLocks noChangeArrowheads="1"/>
            </p:cNvSpPr>
            <p:nvPr/>
          </p:nvSpPr>
          <p:spPr bwMode="auto">
            <a:xfrm>
              <a:off x="2400" y="2018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45" name="Line 3126"/>
            <p:cNvSpPr>
              <a:spLocks noChangeShapeType="1"/>
            </p:cNvSpPr>
            <p:nvPr/>
          </p:nvSpPr>
          <p:spPr bwMode="auto">
            <a:xfrm>
              <a:off x="2400" y="2022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46" name="Rectangle 3127"/>
            <p:cNvSpPr>
              <a:spLocks noChangeArrowheads="1"/>
            </p:cNvSpPr>
            <p:nvPr/>
          </p:nvSpPr>
          <p:spPr bwMode="auto">
            <a:xfrm>
              <a:off x="2400" y="2022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47" name="Line 3128"/>
            <p:cNvSpPr>
              <a:spLocks noChangeShapeType="1"/>
            </p:cNvSpPr>
            <p:nvPr/>
          </p:nvSpPr>
          <p:spPr bwMode="auto">
            <a:xfrm>
              <a:off x="2591" y="2008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48" name="Rectangle 3129"/>
            <p:cNvSpPr>
              <a:spLocks noChangeArrowheads="1"/>
            </p:cNvSpPr>
            <p:nvPr/>
          </p:nvSpPr>
          <p:spPr bwMode="auto">
            <a:xfrm>
              <a:off x="2591" y="2008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49" name="Line 3130"/>
            <p:cNvSpPr>
              <a:spLocks noChangeShapeType="1"/>
            </p:cNvSpPr>
            <p:nvPr/>
          </p:nvSpPr>
          <p:spPr bwMode="auto">
            <a:xfrm>
              <a:off x="2591" y="2011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50" name="Rectangle 3131"/>
            <p:cNvSpPr>
              <a:spLocks noChangeArrowheads="1"/>
            </p:cNvSpPr>
            <p:nvPr/>
          </p:nvSpPr>
          <p:spPr bwMode="auto">
            <a:xfrm>
              <a:off x="2591" y="2011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51" name="Line 3132"/>
            <p:cNvSpPr>
              <a:spLocks noChangeShapeType="1"/>
            </p:cNvSpPr>
            <p:nvPr/>
          </p:nvSpPr>
          <p:spPr bwMode="auto">
            <a:xfrm>
              <a:off x="2591" y="2015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52" name="Rectangle 3133"/>
            <p:cNvSpPr>
              <a:spLocks noChangeArrowheads="1"/>
            </p:cNvSpPr>
            <p:nvPr/>
          </p:nvSpPr>
          <p:spPr bwMode="auto">
            <a:xfrm>
              <a:off x="2591" y="2015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53" name="Line 3134"/>
            <p:cNvSpPr>
              <a:spLocks noChangeShapeType="1"/>
            </p:cNvSpPr>
            <p:nvPr/>
          </p:nvSpPr>
          <p:spPr bwMode="auto">
            <a:xfrm>
              <a:off x="2591" y="201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54" name="Rectangle 3135"/>
            <p:cNvSpPr>
              <a:spLocks noChangeArrowheads="1"/>
            </p:cNvSpPr>
            <p:nvPr/>
          </p:nvSpPr>
          <p:spPr bwMode="auto">
            <a:xfrm>
              <a:off x="2591" y="2018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55" name="Line 3136"/>
            <p:cNvSpPr>
              <a:spLocks noChangeShapeType="1"/>
            </p:cNvSpPr>
            <p:nvPr/>
          </p:nvSpPr>
          <p:spPr bwMode="auto">
            <a:xfrm>
              <a:off x="2591" y="2022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56" name="Rectangle 3137"/>
            <p:cNvSpPr>
              <a:spLocks noChangeArrowheads="1"/>
            </p:cNvSpPr>
            <p:nvPr/>
          </p:nvSpPr>
          <p:spPr bwMode="auto">
            <a:xfrm>
              <a:off x="2591" y="2022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57" name="Line 3138"/>
            <p:cNvSpPr>
              <a:spLocks noChangeShapeType="1"/>
            </p:cNvSpPr>
            <p:nvPr/>
          </p:nvSpPr>
          <p:spPr bwMode="auto">
            <a:xfrm>
              <a:off x="2868" y="2008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58" name="Rectangle 3139"/>
            <p:cNvSpPr>
              <a:spLocks noChangeArrowheads="1"/>
            </p:cNvSpPr>
            <p:nvPr/>
          </p:nvSpPr>
          <p:spPr bwMode="auto">
            <a:xfrm>
              <a:off x="2868" y="2008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59" name="Line 3140"/>
            <p:cNvSpPr>
              <a:spLocks noChangeShapeType="1"/>
            </p:cNvSpPr>
            <p:nvPr/>
          </p:nvSpPr>
          <p:spPr bwMode="auto">
            <a:xfrm>
              <a:off x="2868" y="2011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60" name="Rectangle 3141"/>
            <p:cNvSpPr>
              <a:spLocks noChangeArrowheads="1"/>
            </p:cNvSpPr>
            <p:nvPr/>
          </p:nvSpPr>
          <p:spPr bwMode="auto">
            <a:xfrm>
              <a:off x="2868" y="2011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61" name="Line 3142"/>
            <p:cNvSpPr>
              <a:spLocks noChangeShapeType="1"/>
            </p:cNvSpPr>
            <p:nvPr/>
          </p:nvSpPr>
          <p:spPr bwMode="auto">
            <a:xfrm>
              <a:off x="2868" y="2015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62" name="Rectangle 3143"/>
            <p:cNvSpPr>
              <a:spLocks noChangeArrowheads="1"/>
            </p:cNvSpPr>
            <p:nvPr/>
          </p:nvSpPr>
          <p:spPr bwMode="auto">
            <a:xfrm>
              <a:off x="2868" y="2015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63" name="Line 3144"/>
            <p:cNvSpPr>
              <a:spLocks noChangeShapeType="1"/>
            </p:cNvSpPr>
            <p:nvPr/>
          </p:nvSpPr>
          <p:spPr bwMode="auto">
            <a:xfrm>
              <a:off x="2868" y="201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64" name="Rectangle 3145"/>
            <p:cNvSpPr>
              <a:spLocks noChangeArrowheads="1"/>
            </p:cNvSpPr>
            <p:nvPr/>
          </p:nvSpPr>
          <p:spPr bwMode="auto">
            <a:xfrm>
              <a:off x="2868" y="2018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65" name="Line 3146"/>
            <p:cNvSpPr>
              <a:spLocks noChangeShapeType="1"/>
            </p:cNvSpPr>
            <p:nvPr/>
          </p:nvSpPr>
          <p:spPr bwMode="auto">
            <a:xfrm>
              <a:off x="2868" y="2022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66" name="Rectangle 3147"/>
            <p:cNvSpPr>
              <a:spLocks noChangeArrowheads="1"/>
            </p:cNvSpPr>
            <p:nvPr/>
          </p:nvSpPr>
          <p:spPr bwMode="auto">
            <a:xfrm>
              <a:off x="2868" y="2022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67" name="Line 3148"/>
            <p:cNvSpPr>
              <a:spLocks noChangeShapeType="1"/>
            </p:cNvSpPr>
            <p:nvPr/>
          </p:nvSpPr>
          <p:spPr bwMode="auto">
            <a:xfrm>
              <a:off x="3059" y="2008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68" name="Rectangle 3149"/>
            <p:cNvSpPr>
              <a:spLocks noChangeArrowheads="1"/>
            </p:cNvSpPr>
            <p:nvPr/>
          </p:nvSpPr>
          <p:spPr bwMode="auto">
            <a:xfrm>
              <a:off x="3059" y="2008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69" name="Line 3150"/>
            <p:cNvSpPr>
              <a:spLocks noChangeShapeType="1"/>
            </p:cNvSpPr>
            <p:nvPr/>
          </p:nvSpPr>
          <p:spPr bwMode="auto">
            <a:xfrm>
              <a:off x="3059" y="2011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70" name="Rectangle 3151"/>
            <p:cNvSpPr>
              <a:spLocks noChangeArrowheads="1"/>
            </p:cNvSpPr>
            <p:nvPr/>
          </p:nvSpPr>
          <p:spPr bwMode="auto">
            <a:xfrm>
              <a:off x="3059" y="2011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71" name="Line 3152"/>
            <p:cNvSpPr>
              <a:spLocks noChangeShapeType="1"/>
            </p:cNvSpPr>
            <p:nvPr/>
          </p:nvSpPr>
          <p:spPr bwMode="auto">
            <a:xfrm>
              <a:off x="3059" y="2015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72" name="Rectangle 3153"/>
            <p:cNvSpPr>
              <a:spLocks noChangeArrowheads="1"/>
            </p:cNvSpPr>
            <p:nvPr/>
          </p:nvSpPr>
          <p:spPr bwMode="auto">
            <a:xfrm>
              <a:off x="3059" y="2015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73" name="Line 3154"/>
            <p:cNvSpPr>
              <a:spLocks noChangeShapeType="1"/>
            </p:cNvSpPr>
            <p:nvPr/>
          </p:nvSpPr>
          <p:spPr bwMode="auto">
            <a:xfrm>
              <a:off x="3059" y="201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74" name="Rectangle 3155"/>
            <p:cNvSpPr>
              <a:spLocks noChangeArrowheads="1"/>
            </p:cNvSpPr>
            <p:nvPr/>
          </p:nvSpPr>
          <p:spPr bwMode="auto">
            <a:xfrm>
              <a:off x="3059" y="2018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75" name="Line 3156"/>
            <p:cNvSpPr>
              <a:spLocks noChangeShapeType="1"/>
            </p:cNvSpPr>
            <p:nvPr/>
          </p:nvSpPr>
          <p:spPr bwMode="auto">
            <a:xfrm>
              <a:off x="3059" y="2022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76" name="Rectangle 3157"/>
            <p:cNvSpPr>
              <a:spLocks noChangeArrowheads="1"/>
            </p:cNvSpPr>
            <p:nvPr/>
          </p:nvSpPr>
          <p:spPr bwMode="auto">
            <a:xfrm>
              <a:off x="3059" y="2022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77" name="Line 3158"/>
            <p:cNvSpPr>
              <a:spLocks noChangeShapeType="1"/>
            </p:cNvSpPr>
            <p:nvPr/>
          </p:nvSpPr>
          <p:spPr bwMode="auto">
            <a:xfrm>
              <a:off x="3336" y="2008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78" name="Rectangle 3159"/>
            <p:cNvSpPr>
              <a:spLocks noChangeArrowheads="1"/>
            </p:cNvSpPr>
            <p:nvPr/>
          </p:nvSpPr>
          <p:spPr bwMode="auto">
            <a:xfrm>
              <a:off x="3336" y="2008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79" name="Line 3160"/>
            <p:cNvSpPr>
              <a:spLocks noChangeShapeType="1"/>
            </p:cNvSpPr>
            <p:nvPr/>
          </p:nvSpPr>
          <p:spPr bwMode="auto">
            <a:xfrm>
              <a:off x="3336" y="2011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80" name="Rectangle 3161"/>
            <p:cNvSpPr>
              <a:spLocks noChangeArrowheads="1"/>
            </p:cNvSpPr>
            <p:nvPr/>
          </p:nvSpPr>
          <p:spPr bwMode="auto">
            <a:xfrm>
              <a:off x="3336" y="2011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81" name="Line 3162"/>
            <p:cNvSpPr>
              <a:spLocks noChangeShapeType="1"/>
            </p:cNvSpPr>
            <p:nvPr/>
          </p:nvSpPr>
          <p:spPr bwMode="auto">
            <a:xfrm>
              <a:off x="3336" y="2015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82" name="Rectangle 3163"/>
            <p:cNvSpPr>
              <a:spLocks noChangeArrowheads="1"/>
            </p:cNvSpPr>
            <p:nvPr/>
          </p:nvSpPr>
          <p:spPr bwMode="auto">
            <a:xfrm>
              <a:off x="3336" y="2015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83" name="Line 3164"/>
            <p:cNvSpPr>
              <a:spLocks noChangeShapeType="1"/>
            </p:cNvSpPr>
            <p:nvPr/>
          </p:nvSpPr>
          <p:spPr bwMode="auto">
            <a:xfrm>
              <a:off x="3336" y="201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84" name="Rectangle 3165"/>
            <p:cNvSpPr>
              <a:spLocks noChangeArrowheads="1"/>
            </p:cNvSpPr>
            <p:nvPr/>
          </p:nvSpPr>
          <p:spPr bwMode="auto">
            <a:xfrm>
              <a:off x="3336" y="2018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85" name="Line 3166"/>
            <p:cNvSpPr>
              <a:spLocks noChangeShapeType="1"/>
            </p:cNvSpPr>
            <p:nvPr/>
          </p:nvSpPr>
          <p:spPr bwMode="auto">
            <a:xfrm>
              <a:off x="3336" y="2022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86" name="Rectangle 3167"/>
            <p:cNvSpPr>
              <a:spLocks noChangeArrowheads="1"/>
            </p:cNvSpPr>
            <p:nvPr/>
          </p:nvSpPr>
          <p:spPr bwMode="auto">
            <a:xfrm>
              <a:off x="3336" y="2022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87" name="Line 3168"/>
            <p:cNvSpPr>
              <a:spLocks noChangeShapeType="1"/>
            </p:cNvSpPr>
            <p:nvPr/>
          </p:nvSpPr>
          <p:spPr bwMode="auto">
            <a:xfrm>
              <a:off x="3527" y="2008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88" name="Rectangle 3169"/>
            <p:cNvSpPr>
              <a:spLocks noChangeArrowheads="1"/>
            </p:cNvSpPr>
            <p:nvPr/>
          </p:nvSpPr>
          <p:spPr bwMode="auto">
            <a:xfrm>
              <a:off x="3527" y="2008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89" name="Line 3170"/>
            <p:cNvSpPr>
              <a:spLocks noChangeShapeType="1"/>
            </p:cNvSpPr>
            <p:nvPr/>
          </p:nvSpPr>
          <p:spPr bwMode="auto">
            <a:xfrm>
              <a:off x="3527" y="2011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90" name="Rectangle 3171"/>
            <p:cNvSpPr>
              <a:spLocks noChangeArrowheads="1"/>
            </p:cNvSpPr>
            <p:nvPr/>
          </p:nvSpPr>
          <p:spPr bwMode="auto">
            <a:xfrm>
              <a:off x="3527" y="2011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91" name="Line 3172"/>
            <p:cNvSpPr>
              <a:spLocks noChangeShapeType="1"/>
            </p:cNvSpPr>
            <p:nvPr/>
          </p:nvSpPr>
          <p:spPr bwMode="auto">
            <a:xfrm>
              <a:off x="3527" y="2015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92" name="Rectangle 3173"/>
            <p:cNvSpPr>
              <a:spLocks noChangeArrowheads="1"/>
            </p:cNvSpPr>
            <p:nvPr/>
          </p:nvSpPr>
          <p:spPr bwMode="auto">
            <a:xfrm>
              <a:off x="3527" y="2015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93" name="Line 3174"/>
            <p:cNvSpPr>
              <a:spLocks noChangeShapeType="1"/>
            </p:cNvSpPr>
            <p:nvPr/>
          </p:nvSpPr>
          <p:spPr bwMode="auto">
            <a:xfrm>
              <a:off x="3527" y="201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94" name="Rectangle 3175"/>
            <p:cNvSpPr>
              <a:spLocks noChangeArrowheads="1"/>
            </p:cNvSpPr>
            <p:nvPr/>
          </p:nvSpPr>
          <p:spPr bwMode="auto">
            <a:xfrm>
              <a:off x="3527" y="2018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95" name="Line 3176"/>
            <p:cNvSpPr>
              <a:spLocks noChangeShapeType="1"/>
            </p:cNvSpPr>
            <p:nvPr/>
          </p:nvSpPr>
          <p:spPr bwMode="auto">
            <a:xfrm>
              <a:off x="3527" y="2022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96" name="Rectangle 3177"/>
            <p:cNvSpPr>
              <a:spLocks noChangeArrowheads="1"/>
            </p:cNvSpPr>
            <p:nvPr/>
          </p:nvSpPr>
          <p:spPr bwMode="auto">
            <a:xfrm>
              <a:off x="3527" y="2022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97" name="Line 3178"/>
            <p:cNvSpPr>
              <a:spLocks noChangeShapeType="1"/>
            </p:cNvSpPr>
            <p:nvPr/>
          </p:nvSpPr>
          <p:spPr bwMode="auto">
            <a:xfrm>
              <a:off x="3804" y="2008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98" name="Rectangle 3179"/>
            <p:cNvSpPr>
              <a:spLocks noChangeArrowheads="1"/>
            </p:cNvSpPr>
            <p:nvPr/>
          </p:nvSpPr>
          <p:spPr bwMode="auto">
            <a:xfrm>
              <a:off x="3804" y="2008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199" name="Line 3180"/>
            <p:cNvSpPr>
              <a:spLocks noChangeShapeType="1"/>
            </p:cNvSpPr>
            <p:nvPr/>
          </p:nvSpPr>
          <p:spPr bwMode="auto">
            <a:xfrm>
              <a:off x="3804" y="2011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00" name="Rectangle 3181"/>
            <p:cNvSpPr>
              <a:spLocks noChangeArrowheads="1"/>
            </p:cNvSpPr>
            <p:nvPr/>
          </p:nvSpPr>
          <p:spPr bwMode="auto">
            <a:xfrm>
              <a:off x="3804" y="2011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01" name="Line 3182"/>
            <p:cNvSpPr>
              <a:spLocks noChangeShapeType="1"/>
            </p:cNvSpPr>
            <p:nvPr/>
          </p:nvSpPr>
          <p:spPr bwMode="auto">
            <a:xfrm>
              <a:off x="3804" y="2015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02" name="Rectangle 3183"/>
            <p:cNvSpPr>
              <a:spLocks noChangeArrowheads="1"/>
            </p:cNvSpPr>
            <p:nvPr/>
          </p:nvSpPr>
          <p:spPr bwMode="auto">
            <a:xfrm>
              <a:off x="3804" y="2015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03" name="Line 3184"/>
            <p:cNvSpPr>
              <a:spLocks noChangeShapeType="1"/>
            </p:cNvSpPr>
            <p:nvPr/>
          </p:nvSpPr>
          <p:spPr bwMode="auto">
            <a:xfrm>
              <a:off x="3804" y="201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04" name="Rectangle 3185"/>
            <p:cNvSpPr>
              <a:spLocks noChangeArrowheads="1"/>
            </p:cNvSpPr>
            <p:nvPr/>
          </p:nvSpPr>
          <p:spPr bwMode="auto">
            <a:xfrm>
              <a:off x="3804" y="2018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05" name="Line 3186"/>
            <p:cNvSpPr>
              <a:spLocks noChangeShapeType="1"/>
            </p:cNvSpPr>
            <p:nvPr/>
          </p:nvSpPr>
          <p:spPr bwMode="auto">
            <a:xfrm>
              <a:off x="3804" y="2022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06" name="Rectangle 3187"/>
            <p:cNvSpPr>
              <a:spLocks noChangeArrowheads="1"/>
            </p:cNvSpPr>
            <p:nvPr/>
          </p:nvSpPr>
          <p:spPr bwMode="auto">
            <a:xfrm>
              <a:off x="3804" y="2022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07" name="Line 3188"/>
            <p:cNvSpPr>
              <a:spLocks noChangeShapeType="1"/>
            </p:cNvSpPr>
            <p:nvPr/>
          </p:nvSpPr>
          <p:spPr bwMode="auto">
            <a:xfrm>
              <a:off x="3995" y="2008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08" name="Rectangle 3189"/>
            <p:cNvSpPr>
              <a:spLocks noChangeArrowheads="1"/>
            </p:cNvSpPr>
            <p:nvPr/>
          </p:nvSpPr>
          <p:spPr bwMode="auto">
            <a:xfrm>
              <a:off x="3995" y="2008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09" name="Line 3190"/>
            <p:cNvSpPr>
              <a:spLocks noChangeShapeType="1"/>
            </p:cNvSpPr>
            <p:nvPr/>
          </p:nvSpPr>
          <p:spPr bwMode="auto">
            <a:xfrm>
              <a:off x="3995" y="2011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10" name="Rectangle 3191"/>
            <p:cNvSpPr>
              <a:spLocks noChangeArrowheads="1"/>
            </p:cNvSpPr>
            <p:nvPr/>
          </p:nvSpPr>
          <p:spPr bwMode="auto">
            <a:xfrm>
              <a:off x="3995" y="2011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11" name="Line 3192"/>
            <p:cNvSpPr>
              <a:spLocks noChangeShapeType="1"/>
            </p:cNvSpPr>
            <p:nvPr/>
          </p:nvSpPr>
          <p:spPr bwMode="auto">
            <a:xfrm>
              <a:off x="3995" y="2015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12" name="Rectangle 3193"/>
            <p:cNvSpPr>
              <a:spLocks noChangeArrowheads="1"/>
            </p:cNvSpPr>
            <p:nvPr/>
          </p:nvSpPr>
          <p:spPr bwMode="auto">
            <a:xfrm>
              <a:off x="3995" y="2015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13" name="Line 3194"/>
            <p:cNvSpPr>
              <a:spLocks noChangeShapeType="1"/>
            </p:cNvSpPr>
            <p:nvPr/>
          </p:nvSpPr>
          <p:spPr bwMode="auto">
            <a:xfrm>
              <a:off x="3995" y="201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14" name="Rectangle 3195"/>
            <p:cNvSpPr>
              <a:spLocks noChangeArrowheads="1"/>
            </p:cNvSpPr>
            <p:nvPr/>
          </p:nvSpPr>
          <p:spPr bwMode="auto">
            <a:xfrm>
              <a:off x="3995" y="2018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15" name="Line 3196"/>
            <p:cNvSpPr>
              <a:spLocks noChangeShapeType="1"/>
            </p:cNvSpPr>
            <p:nvPr/>
          </p:nvSpPr>
          <p:spPr bwMode="auto">
            <a:xfrm>
              <a:off x="3995" y="2022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16" name="Rectangle 3197"/>
            <p:cNvSpPr>
              <a:spLocks noChangeArrowheads="1"/>
            </p:cNvSpPr>
            <p:nvPr/>
          </p:nvSpPr>
          <p:spPr bwMode="auto">
            <a:xfrm>
              <a:off x="3995" y="2022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17" name="Line 3198"/>
            <p:cNvSpPr>
              <a:spLocks noChangeShapeType="1"/>
            </p:cNvSpPr>
            <p:nvPr/>
          </p:nvSpPr>
          <p:spPr bwMode="auto">
            <a:xfrm>
              <a:off x="4272" y="2008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18" name="Rectangle 3199"/>
            <p:cNvSpPr>
              <a:spLocks noChangeArrowheads="1"/>
            </p:cNvSpPr>
            <p:nvPr/>
          </p:nvSpPr>
          <p:spPr bwMode="auto">
            <a:xfrm>
              <a:off x="4272" y="2008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19" name="Line 3200"/>
            <p:cNvSpPr>
              <a:spLocks noChangeShapeType="1"/>
            </p:cNvSpPr>
            <p:nvPr/>
          </p:nvSpPr>
          <p:spPr bwMode="auto">
            <a:xfrm>
              <a:off x="4272" y="2011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20" name="Rectangle 3201"/>
            <p:cNvSpPr>
              <a:spLocks noChangeArrowheads="1"/>
            </p:cNvSpPr>
            <p:nvPr/>
          </p:nvSpPr>
          <p:spPr bwMode="auto">
            <a:xfrm>
              <a:off x="4272" y="2011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21" name="Line 3202"/>
            <p:cNvSpPr>
              <a:spLocks noChangeShapeType="1"/>
            </p:cNvSpPr>
            <p:nvPr/>
          </p:nvSpPr>
          <p:spPr bwMode="auto">
            <a:xfrm>
              <a:off x="4272" y="2015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22" name="Rectangle 3203"/>
            <p:cNvSpPr>
              <a:spLocks noChangeArrowheads="1"/>
            </p:cNvSpPr>
            <p:nvPr/>
          </p:nvSpPr>
          <p:spPr bwMode="auto">
            <a:xfrm>
              <a:off x="4272" y="2015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23" name="Line 3204"/>
            <p:cNvSpPr>
              <a:spLocks noChangeShapeType="1"/>
            </p:cNvSpPr>
            <p:nvPr/>
          </p:nvSpPr>
          <p:spPr bwMode="auto">
            <a:xfrm>
              <a:off x="4272" y="201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24" name="Rectangle 3205"/>
            <p:cNvSpPr>
              <a:spLocks noChangeArrowheads="1"/>
            </p:cNvSpPr>
            <p:nvPr/>
          </p:nvSpPr>
          <p:spPr bwMode="auto">
            <a:xfrm>
              <a:off x="4272" y="2018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25" name="Line 3206"/>
            <p:cNvSpPr>
              <a:spLocks noChangeShapeType="1"/>
            </p:cNvSpPr>
            <p:nvPr/>
          </p:nvSpPr>
          <p:spPr bwMode="auto">
            <a:xfrm>
              <a:off x="4272" y="2022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26" name="Rectangle 3207"/>
            <p:cNvSpPr>
              <a:spLocks noChangeArrowheads="1"/>
            </p:cNvSpPr>
            <p:nvPr/>
          </p:nvSpPr>
          <p:spPr bwMode="auto">
            <a:xfrm>
              <a:off x="4272" y="2022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27" name="Line 3208"/>
            <p:cNvSpPr>
              <a:spLocks noChangeShapeType="1"/>
            </p:cNvSpPr>
            <p:nvPr/>
          </p:nvSpPr>
          <p:spPr bwMode="auto">
            <a:xfrm>
              <a:off x="4463" y="2008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28" name="Rectangle 3209"/>
            <p:cNvSpPr>
              <a:spLocks noChangeArrowheads="1"/>
            </p:cNvSpPr>
            <p:nvPr/>
          </p:nvSpPr>
          <p:spPr bwMode="auto">
            <a:xfrm>
              <a:off x="4463" y="2008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29" name="Line 3210"/>
            <p:cNvSpPr>
              <a:spLocks noChangeShapeType="1"/>
            </p:cNvSpPr>
            <p:nvPr/>
          </p:nvSpPr>
          <p:spPr bwMode="auto">
            <a:xfrm>
              <a:off x="4463" y="2011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30" name="Rectangle 3211"/>
            <p:cNvSpPr>
              <a:spLocks noChangeArrowheads="1"/>
            </p:cNvSpPr>
            <p:nvPr/>
          </p:nvSpPr>
          <p:spPr bwMode="auto">
            <a:xfrm>
              <a:off x="4463" y="2011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31" name="Line 3212"/>
            <p:cNvSpPr>
              <a:spLocks noChangeShapeType="1"/>
            </p:cNvSpPr>
            <p:nvPr/>
          </p:nvSpPr>
          <p:spPr bwMode="auto">
            <a:xfrm>
              <a:off x="4463" y="2015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32" name="Rectangle 3213"/>
            <p:cNvSpPr>
              <a:spLocks noChangeArrowheads="1"/>
            </p:cNvSpPr>
            <p:nvPr/>
          </p:nvSpPr>
          <p:spPr bwMode="auto">
            <a:xfrm>
              <a:off x="4463" y="2015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33" name="Line 3214"/>
            <p:cNvSpPr>
              <a:spLocks noChangeShapeType="1"/>
            </p:cNvSpPr>
            <p:nvPr/>
          </p:nvSpPr>
          <p:spPr bwMode="auto">
            <a:xfrm>
              <a:off x="4463" y="201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34" name="Rectangle 3215"/>
            <p:cNvSpPr>
              <a:spLocks noChangeArrowheads="1"/>
            </p:cNvSpPr>
            <p:nvPr/>
          </p:nvSpPr>
          <p:spPr bwMode="auto">
            <a:xfrm>
              <a:off x="4463" y="2018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35" name="Line 3216"/>
            <p:cNvSpPr>
              <a:spLocks noChangeShapeType="1"/>
            </p:cNvSpPr>
            <p:nvPr/>
          </p:nvSpPr>
          <p:spPr bwMode="auto">
            <a:xfrm>
              <a:off x="4463" y="2022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36" name="Rectangle 3217"/>
            <p:cNvSpPr>
              <a:spLocks noChangeArrowheads="1"/>
            </p:cNvSpPr>
            <p:nvPr/>
          </p:nvSpPr>
          <p:spPr bwMode="auto">
            <a:xfrm>
              <a:off x="4463" y="2022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37" name="Line 3218"/>
            <p:cNvSpPr>
              <a:spLocks noChangeShapeType="1"/>
            </p:cNvSpPr>
            <p:nvPr/>
          </p:nvSpPr>
          <p:spPr bwMode="auto">
            <a:xfrm>
              <a:off x="4740" y="2008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38" name="Rectangle 3219"/>
            <p:cNvSpPr>
              <a:spLocks noChangeArrowheads="1"/>
            </p:cNvSpPr>
            <p:nvPr/>
          </p:nvSpPr>
          <p:spPr bwMode="auto">
            <a:xfrm>
              <a:off x="4740" y="2008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39" name="Line 3220"/>
            <p:cNvSpPr>
              <a:spLocks noChangeShapeType="1"/>
            </p:cNvSpPr>
            <p:nvPr/>
          </p:nvSpPr>
          <p:spPr bwMode="auto">
            <a:xfrm>
              <a:off x="4740" y="2011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40" name="Rectangle 3221"/>
            <p:cNvSpPr>
              <a:spLocks noChangeArrowheads="1"/>
            </p:cNvSpPr>
            <p:nvPr/>
          </p:nvSpPr>
          <p:spPr bwMode="auto">
            <a:xfrm>
              <a:off x="4740" y="2011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41" name="Line 3222"/>
            <p:cNvSpPr>
              <a:spLocks noChangeShapeType="1"/>
            </p:cNvSpPr>
            <p:nvPr/>
          </p:nvSpPr>
          <p:spPr bwMode="auto">
            <a:xfrm>
              <a:off x="4740" y="2015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42" name="Rectangle 3223"/>
            <p:cNvSpPr>
              <a:spLocks noChangeArrowheads="1"/>
            </p:cNvSpPr>
            <p:nvPr/>
          </p:nvSpPr>
          <p:spPr bwMode="auto">
            <a:xfrm>
              <a:off x="4740" y="2015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43" name="Line 3224"/>
            <p:cNvSpPr>
              <a:spLocks noChangeShapeType="1"/>
            </p:cNvSpPr>
            <p:nvPr/>
          </p:nvSpPr>
          <p:spPr bwMode="auto">
            <a:xfrm>
              <a:off x="4740" y="201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44" name="Rectangle 3225"/>
            <p:cNvSpPr>
              <a:spLocks noChangeArrowheads="1"/>
            </p:cNvSpPr>
            <p:nvPr/>
          </p:nvSpPr>
          <p:spPr bwMode="auto">
            <a:xfrm>
              <a:off x="4740" y="2018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45" name="Line 3226"/>
            <p:cNvSpPr>
              <a:spLocks noChangeShapeType="1"/>
            </p:cNvSpPr>
            <p:nvPr/>
          </p:nvSpPr>
          <p:spPr bwMode="auto">
            <a:xfrm>
              <a:off x="4740" y="2022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46" name="Rectangle 3227"/>
            <p:cNvSpPr>
              <a:spLocks noChangeArrowheads="1"/>
            </p:cNvSpPr>
            <p:nvPr/>
          </p:nvSpPr>
          <p:spPr bwMode="auto">
            <a:xfrm>
              <a:off x="4740" y="2022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47" name="Line 3228"/>
            <p:cNvSpPr>
              <a:spLocks noChangeShapeType="1"/>
            </p:cNvSpPr>
            <p:nvPr/>
          </p:nvSpPr>
          <p:spPr bwMode="auto">
            <a:xfrm>
              <a:off x="4931" y="2008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48" name="Rectangle 3229"/>
            <p:cNvSpPr>
              <a:spLocks noChangeArrowheads="1"/>
            </p:cNvSpPr>
            <p:nvPr/>
          </p:nvSpPr>
          <p:spPr bwMode="auto">
            <a:xfrm>
              <a:off x="4931" y="2008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49" name="Line 3230"/>
            <p:cNvSpPr>
              <a:spLocks noChangeShapeType="1"/>
            </p:cNvSpPr>
            <p:nvPr/>
          </p:nvSpPr>
          <p:spPr bwMode="auto">
            <a:xfrm>
              <a:off x="4931" y="2011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50" name="Rectangle 3231"/>
            <p:cNvSpPr>
              <a:spLocks noChangeArrowheads="1"/>
            </p:cNvSpPr>
            <p:nvPr/>
          </p:nvSpPr>
          <p:spPr bwMode="auto">
            <a:xfrm>
              <a:off x="4931" y="2011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51" name="Line 3232"/>
            <p:cNvSpPr>
              <a:spLocks noChangeShapeType="1"/>
            </p:cNvSpPr>
            <p:nvPr/>
          </p:nvSpPr>
          <p:spPr bwMode="auto">
            <a:xfrm>
              <a:off x="4931" y="2015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52" name="Rectangle 3233"/>
            <p:cNvSpPr>
              <a:spLocks noChangeArrowheads="1"/>
            </p:cNvSpPr>
            <p:nvPr/>
          </p:nvSpPr>
          <p:spPr bwMode="auto">
            <a:xfrm>
              <a:off x="4931" y="2015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53" name="Line 3234"/>
            <p:cNvSpPr>
              <a:spLocks noChangeShapeType="1"/>
            </p:cNvSpPr>
            <p:nvPr/>
          </p:nvSpPr>
          <p:spPr bwMode="auto">
            <a:xfrm>
              <a:off x="4931" y="2018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54" name="Rectangle 3235"/>
            <p:cNvSpPr>
              <a:spLocks noChangeArrowheads="1"/>
            </p:cNvSpPr>
            <p:nvPr/>
          </p:nvSpPr>
          <p:spPr bwMode="auto">
            <a:xfrm>
              <a:off x="4931" y="2018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55" name="Line 3236"/>
            <p:cNvSpPr>
              <a:spLocks noChangeShapeType="1"/>
            </p:cNvSpPr>
            <p:nvPr/>
          </p:nvSpPr>
          <p:spPr bwMode="auto">
            <a:xfrm>
              <a:off x="4931" y="2022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256" name="Rectangle 3237"/>
            <p:cNvSpPr>
              <a:spLocks noChangeArrowheads="1"/>
            </p:cNvSpPr>
            <p:nvPr/>
          </p:nvSpPr>
          <p:spPr bwMode="auto">
            <a:xfrm>
              <a:off x="4931" y="2022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7360" name="Group 3439"/>
          <p:cNvGrpSpPr>
            <a:grpSpLocks/>
          </p:cNvGrpSpPr>
          <p:nvPr/>
        </p:nvGrpSpPr>
        <p:grpSpPr bwMode="auto">
          <a:xfrm>
            <a:off x="836613" y="3775075"/>
            <a:ext cx="7019925" cy="28575"/>
            <a:chOff x="527" y="2093"/>
            <a:chExt cx="4422" cy="18"/>
          </a:xfrm>
        </p:grpSpPr>
        <p:sp>
          <p:nvSpPr>
            <p:cNvPr id="60857" name="Line 3239"/>
            <p:cNvSpPr>
              <a:spLocks noChangeShapeType="1"/>
            </p:cNvSpPr>
            <p:nvPr/>
          </p:nvSpPr>
          <p:spPr bwMode="auto">
            <a:xfrm>
              <a:off x="527" y="2093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58" name="Rectangle 3240"/>
            <p:cNvSpPr>
              <a:spLocks noChangeArrowheads="1"/>
            </p:cNvSpPr>
            <p:nvPr/>
          </p:nvSpPr>
          <p:spPr bwMode="auto">
            <a:xfrm>
              <a:off x="527" y="2093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59" name="Line 3241"/>
            <p:cNvSpPr>
              <a:spLocks noChangeShapeType="1"/>
            </p:cNvSpPr>
            <p:nvPr/>
          </p:nvSpPr>
          <p:spPr bwMode="auto">
            <a:xfrm>
              <a:off x="527" y="2096"/>
              <a:ext cx="15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60" name="Rectangle 3242"/>
            <p:cNvSpPr>
              <a:spLocks noChangeArrowheads="1"/>
            </p:cNvSpPr>
            <p:nvPr/>
          </p:nvSpPr>
          <p:spPr bwMode="auto">
            <a:xfrm>
              <a:off x="527" y="2096"/>
              <a:ext cx="15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61" name="Line 3243"/>
            <p:cNvSpPr>
              <a:spLocks noChangeShapeType="1"/>
            </p:cNvSpPr>
            <p:nvPr/>
          </p:nvSpPr>
          <p:spPr bwMode="auto">
            <a:xfrm>
              <a:off x="527" y="2100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62" name="Rectangle 3244"/>
            <p:cNvSpPr>
              <a:spLocks noChangeArrowheads="1"/>
            </p:cNvSpPr>
            <p:nvPr/>
          </p:nvSpPr>
          <p:spPr bwMode="auto">
            <a:xfrm>
              <a:off x="527" y="2100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63" name="Line 3245"/>
            <p:cNvSpPr>
              <a:spLocks noChangeShapeType="1"/>
            </p:cNvSpPr>
            <p:nvPr/>
          </p:nvSpPr>
          <p:spPr bwMode="auto">
            <a:xfrm>
              <a:off x="527" y="2103"/>
              <a:ext cx="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64" name="Rectangle 3246"/>
            <p:cNvSpPr>
              <a:spLocks noChangeArrowheads="1"/>
            </p:cNvSpPr>
            <p:nvPr/>
          </p:nvSpPr>
          <p:spPr bwMode="auto">
            <a:xfrm>
              <a:off x="527" y="2103"/>
              <a:ext cx="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65" name="Line 3247"/>
            <p:cNvSpPr>
              <a:spLocks noChangeShapeType="1"/>
            </p:cNvSpPr>
            <p:nvPr/>
          </p:nvSpPr>
          <p:spPr bwMode="auto">
            <a:xfrm>
              <a:off x="527" y="2107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66" name="Rectangle 3248"/>
            <p:cNvSpPr>
              <a:spLocks noChangeArrowheads="1"/>
            </p:cNvSpPr>
            <p:nvPr/>
          </p:nvSpPr>
          <p:spPr bwMode="auto">
            <a:xfrm>
              <a:off x="527" y="2107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67" name="Line 3249"/>
            <p:cNvSpPr>
              <a:spLocks noChangeShapeType="1"/>
            </p:cNvSpPr>
            <p:nvPr/>
          </p:nvSpPr>
          <p:spPr bwMode="auto">
            <a:xfrm>
              <a:off x="719" y="2093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68" name="Rectangle 3250"/>
            <p:cNvSpPr>
              <a:spLocks noChangeArrowheads="1"/>
            </p:cNvSpPr>
            <p:nvPr/>
          </p:nvSpPr>
          <p:spPr bwMode="auto">
            <a:xfrm>
              <a:off x="719" y="2093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69" name="Line 3251"/>
            <p:cNvSpPr>
              <a:spLocks noChangeShapeType="1"/>
            </p:cNvSpPr>
            <p:nvPr/>
          </p:nvSpPr>
          <p:spPr bwMode="auto">
            <a:xfrm>
              <a:off x="719" y="209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70" name="Rectangle 3252"/>
            <p:cNvSpPr>
              <a:spLocks noChangeArrowheads="1"/>
            </p:cNvSpPr>
            <p:nvPr/>
          </p:nvSpPr>
          <p:spPr bwMode="auto">
            <a:xfrm>
              <a:off x="719" y="2096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71" name="Line 3253"/>
            <p:cNvSpPr>
              <a:spLocks noChangeShapeType="1"/>
            </p:cNvSpPr>
            <p:nvPr/>
          </p:nvSpPr>
          <p:spPr bwMode="auto">
            <a:xfrm>
              <a:off x="719" y="2100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72" name="Rectangle 3254"/>
            <p:cNvSpPr>
              <a:spLocks noChangeArrowheads="1"/>
            </p:cNvSpPr>
            <p:nvPr/>
          </p:nvSpPr>
          <p:spPr bwMode="auto">
            <a:xfrm>
              <a:off x="719" y="2100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73" name="Line 3255"/>
            <p:cNvSpPr>
              <a:spLocks noChangeShapeType="1"/>
            </p:cNvSpPr>
            <p:nvPr/>
          </p:nvSpPr>
          <p:spPr bwMode="auto">
            <a:xfrm>
              <a:off x="719" y="210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74" name="Rectangle 3256"/>
            <p:cNvSpPr>
              <a:spLocks noChangeArrowheads="1"/>
            </p:cNvSpPr>
            <p:nvPr/>
          </p:nvSpPr>
          <p:spPr bwMode="auto">
            <a:xfrm>
              <a:off x="719" y="2103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75" name="Line 3257"/>
            <p:cNvSpPr>
              <a:spLocks noChangeShapeType="1"/>
            </p:cNvSpPr>
            <p:nvPr/>
          </p:nvSpPr>
          <p:spPr bwMode="auto">
            <a:xfrm>
              <a:off x="719" y="2107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76" name="Rectangle 3258"/>
            <p:cNvSpPr>
              <a:spLocks noChangeArrowheads="1"/>
            </p:cNvSpPr>
            <p:nvPr/>
          </p:nvSpPr>
          <p:spPr bwMode="auto">
            <a:xfrm>
              <a:off x="719" y="2107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77" name="Line 3259"/>
            <p:cNvSpPr>
              <a:spLocks noChangeShapeType="1"/>
            </p:cNvSpPr>
            <p:nvPr/>
          </p:nvSpPr>
          <p:spPr bwMode="auto">
            <a:xfrm>
              <a:off x="995" y="2093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78" name="Rectangle 3260"/>
            <p:cNvSpPr>
              <a:spLocks noChangeArrowheads="1"/>
            </p:cNvSpPr>
            <p:nvPr/>
          </p:nvSpPr>
          <p:spPr bwMode="auto">
            <a:xfrm>
              <a:off x="995" y="2093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79" name="Line 3261"/>
            <p:cNvSpPr>
              <a:spLocks noChangeShapeType="1"/>
            </p:cNvSpPr>
            <p:nvPr/>
          </p:nvSpPr>
          <p:spPr bwMode="auto">
            <a:xfrm>
              <a:off x="995" y="2096"/>
              <a:ext cx="15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80" name="Rectangle 3262"/>
            <p:cNvSpPr>
              <a:spLocks noChangeArrowheads="1"/>
            </p:cNvSpPr>
            <p:nvPr/>
          </p:nvSpPr>
          <p:spPr bwMode="auto">
            <a:xfrm>
              <a:off x="995" y="2096"/>
              <a:ext cx="15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81" name="Line 3263"/>
            <p:cNvSpPr>
              <a:spLocks noChangeShapeType="1"/>
            </p:cNvSpPr>
            <p:nvPr/>
          </p:nvSpPr>
          <p:spPr bwMode="auto">
            <a:xfrm>
              <a:off x="995" y="2100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82" name="Rectangle 3264"/>
            <p:cNvSpPr>
              <a:spLocks noChangeArrowheads="1"/>
            </p:cNvSpPr>
            <p:nvPr/>
          </p:nvSpPr>
          <p:spPr bwMode="auto">
            <a:xfrm>
              <a:off x="995" y="2100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83" name="Line 3265"/>
            <p:cNvSpPr>
              <a:spLocks noChangeShapeType="1"/>
            </p:cNvSpPr>
            <p:nvPr/>
          </p:nvSpPr>
          <p:spPr bwMode="auto">
            <a:xfrm>
              <a:off x="995" y="2103"/>
              <a:ext cx="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84" name="Rectangle 3266"/>
            <p:cNvSpPr>
              <a:spLocks noChangeArrowheads="1"/>
            </p:cNvSpPr>
            <p:nvPr/>
          </p:nvSpPr>
          <p:spPr bwMode="auto">
            <a:xfrm>
              <a:off x="995" y="2103"/>
              <a:ext cx="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85" name="Line 3267"/>
            <p:cNvSpPr>
              <a:spLocks noChangeShapeType="1"/>
            </p:cNvSpPr>
            <p:nvPr/>
          </p:nvSpPr>
          <p:spPr bwMode="auto">
            <a:xfrm>
              <a:off x="995" y="2107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86" name="Rectangle 3268"/>
            <p:cNvSpPr>
              <a:spLocks noChangeArrowheads="1"/>
            </p:cNvSpPr>
            <p:nvPr/>
          </p:nvSpPr>
          <p:spPr bwMode="auto">
            <a:xfrm>
              <a:off x="995" y="2107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87" name="Line 3269"/>
            <p:cNvSpPr>
              <a:spLocks noChangeShapeType="1"/>
            </p:cNvSpPr>
            <p:nvPr/>
          </p:nvSpPr>
          <p:spPr bwMode="auto">
            <a:xfrm>
              <a:off x="1187" y="2093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88" name="Rectangle 3270"/>
            <p:cNvSpPr>
              <a:spLocks noChangeArrowheads="1"/>
            </p:cNvSpPr>
            <p:nvPr/>
          </p:nvSpPr>
          <p:spPr bwMode="auto">
            <a:xfrm>
              <a:off x="1187" y="2093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89" name="Line 3271"/>
            <p:cNvSpPr>
              <a:spLocks noChangeShapeType="1"/>
            </p:cNvSpPr>
            <p:nvPr/>
          </p:nvSpPr>
          <p:spPr bwMode="auto">
            <a:xfrm>
              <a:off x="1187" y="209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90" name="Rectangle 3272"/>
            <p:cNvSpPr>
              <a:spLocks noChangeArrowheads="1"/>
            </p:cNvSpPr>
            <p:nvPr/>
          </p:nvSpPr>
          <p:spPr bwMode="auto">
            <a:xfrm>
              <a:off x="1187" y="2096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91" name="Line 3273"/>
            <p:cNvSpPr>
              <a:spLocks noChangeShapeType="1"/>
            </p:cNvSpPr>
            <p:nvPr/>
          </p:nvSpPr>
          <p:spPr bwMode="auto">
            <a:xfrm>
              <a:off x="1187" y="2100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92" name="Rectangle 3274"/>
            <p:cNvSpPr>
              <a:spLocks noChangeArrowheads="1"/>
            </p:cNvSpPr>
            <p:nvPr/>
          </p:nvSpPr>
          <p:spPr bwMode="auto">
            <a:xfrm>
              <a:off x="1187" y="2100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93" name="Line 3275"/>
            <p:cNvSpPr>
              <a:spLocks noChangeShapeType="1"/>
            </p:cNvSpPr>
            <p:nvPr/>
          </p:nvSpPr>
          <p:spPr bwMode="auto">
            <a:xfrm>
              <a:off x="1187" y="210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94" name="Rectangle 3276"/>
            <p:cNvSpPr>
              <a:spLocks noChangeArrowheads="1"/>
            </p:cNvSpPr>
            <p:nvPr/>
          </p:nvSpPr>
          <p:spPr bwMode="auto">
            <a:xfrm>
              <a:off x="1187" y="2103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95" name="Line 3277"/>
            <p:cNvSpPr>
              <a:spLocks noChangeShapeType="1"/>
            </p:cNvSpPr>
            <p:nvPr/>
          </p:nvSpPr>
          <p:spPr bwMode="auto">
            <a:xfrm>
              <a:off x="1187" y="2107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96" name="Rectangle 3278"/>
            <p:cNvSpPr>
              <a:spLocks noChangeArrowheads="1"/>
            </p:cNvSpPr>
            <p:nvPr/>
          </p:nvSpPr>
          <p:spPr bwMode="auto">
            <a:xfrm>
              <a:off x="1187" y="2107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97" name="Line 3279"/>
            <p:cNvSpPr>
              <a:spLocks noChangeShapeType="1"/>
            </p:cNvSpPr>
            <p:nvPr/>
          </p:nvSpPr>
          <p:spPr bwMode="auto">
            <a:xfrm>
              <a:off x="1464" y="2093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98" name="Rectangle 3280"/>
            <p:cNvSpPr>
              <a:spLocks noChangeArrowheads="1"/>
            </p:cNvSpPr>
            <p:nvPr/>
          </p:nvSpPr>
          <p:spPr bwMode="auto">
            <a:xfrm>
              <a:off x="1464" y="2093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99" name="Line 3281"/>
            <p:cNvSpPr>
              <a:spLocks noChangeShapeType="1"/>
            </p:cNvSpPr>
            <p:nvPr/>
          </p:nvSpPr>
          <p:spPr bwMode="auto">
            <a:xfrm>
              <a:off x="1464" y="209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00" name="Rectangle 3282"/>
            <p:cNvSpPr>
              <a:spLocks noChangeArrowheads="1"/>
            </p:cNvSpPr>
            <p:nvPr/>
          </p:nvSpPr>
          <p:spPr bwMode="auto">
            <a:xfrm>
              <a:off x="1464" y="2096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01" name="Line 3283"/>
            <p:cNvSpPr>
              <a:spLocks noChangeShapeType="1"/>
            </p:cNvSpPr>
            <p:nvPr/>
          </p:nvSpPr>
          <p:spPr bwMode="auto">
            <a:xfrm>
              <a:off x="1464" y="2100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02" name="Rectangle 3284"/>
            <p:cNvSpPr>
              <a:spLocks noChangeArrowheads="1"/>
            </p:cNvSpPr>
            <p:nvPr/>
          </p:nvSpPr>
          <p:spPr bwMode="auto">
            <a:xfrm>
              <a:off x="1464" y="2100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03" name="Line 3285"/>
            <p:cNvSpPr>
              <a:spLocks noChangeShapeType="1"/>
            </p:cNvSpPr>
            <p:nvPr/>
          </p:nvSpPr>
          <p:spPr bwMode="auto">
            <a:xfrm>
              <a:off x="1464" y="210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04" name="Rectangle 3286"/>
            <p:cNvSpPr>
              <a:spLocks noChangeArrowheads="1"/>
            </p:cNvSpPr>
            <p:nvPr/>
          </p:nvSpPr>
          <p:spPr bwMode="auto">
            <a:xfrm>
              <a:off x="1464" y="2103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05" name="Line 3287"/>
            <p:cNvSpPr>
              <a:spLocks noChangeShapeType="1"/>
            </p:cNvSpPr>
            <p:nvPr/>
          </p:nvSpPr>
          <p:spPr bwMode="auto">
            <a:xfrm>
              <a:off x="1464" y="2107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06" name="Rectangle 3288"/>
            <p:cNvSpPr>
              <a:spLocks noChangeArrowheads="1"/>
            </p:cNvSpPr>
            <p:nvPr/>
          </p:nvSpPr>
          <p:spPr bwMode="auto">
            <a:xfrm>
              <a:off x="1464" y="2107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07" name="Line 3289"/>
            <p:cNvSpPr>
              <a:spLocks noChangeShapeType="1"/>
            </p:cNvSpPr>
            <p:nvPr/>
          </p:nvSpPr>
          <p:spPr bwMode="auto">
            <a:xfrm>
              <a:off x="1655" y="2093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08" name="Rectangle 3290"/>
            <p:cNvSpPr>
              <a:spLocks noChangeArrowheads="1"/>
            </p:cNvSpPr>
            <p:nvPr/>
          </p:nvSpPr>
          <p:spPr bwMode="auto">
            <a:xfrm>
              <a:off x="1655" y="2093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09" name="Line 3291"/>
            <p:cNvSpPr>
              <a:spLocks noChangeShapeType="1"/>
            </p:cNvSpPr>
            <p:nvPr/>
          </p:nvSpPr>
          <p:spPr bwMode="auto">
            <a:xfrm>
              <a:off x="1655" y="209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10" name="Rectangle 3292"/>
            <p:cNvSpPr>
              <a:spLocks noChangeArrowheads="1"/>
            </p:cNvSpPr>
            <p:nvPr/>
          </p:nvSpPr>
          <p:spPr bwMode="auto">
            <a:xfrm>
              <a:off x="1655" y="2096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11" name="Line 3293"/>
            <p:cNvSpPr>
              <a:spLocks noChangeShapeType="1"/>
            </p:cNvSpPr>
            <p:nvPr/>
          </p:nvSpPr>
          <p:spPr bwMode="auto">
            <a:xfrm>
              <a:off x="1655" y="2100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12" name="Rectangle 3294"/>
            <p:cNvSpPr>
              <a:spLocks noChangeArrowheads="1"/>
            </p:cNvSpPr>
            <p:nvPr/>
          </p:nvSpPr>
          <p:spPr bwMode="auto">
            <a:xfrm>
              <a:off x="1655" y="2100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13" name="Line 3295"/>
            <p:cNvSpPr>
              <a:spLocks noChangeShapeType="1"/>
            </p:cNvSpPr>
            <p:nvPr/>
          </p:nvSpPr>
          <p:spPr bwMode="auto">
            <a:xfrm>
              <a:off x="1655" y="210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14" name="Rectangle 3296"/>
            <p:cNvSpPr>
              <a:spLocks noChangeArrowheads="1"/>
            </p:cNvSpPr>
            <p:nvPr/>
          </p:nvSpPr>
          <p:spPr bwMode="auto">
            <a:xfrm>
              <a:off x="1655" y="2103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15" name="Line 3297"/>
            <p:cNvSpPr>
              <a:spLocks noChangeShapeType="1"/>
            </p:cNvSpPr>
            <p:nvPr/>
          </p:nvSpPr>
          <p:spPr bwMode="auto">
            <a:xfrm>
              <a:off x="1655" y="2107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16" name="Rectangle 3298"/>
            <p:cNvSpPr>
              <a:spLocks noChangeArrowheads="1"/>
            </p:cNvSpPr>
            <p:nvPr/>
          </p:nvSpPr>
          <p:spPr bwMode="auto">
            <a:xfrm>
              <a:off x="1655" y="2107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17" name="Line 3299"/>
            <p:cNvSpPr>
              <a:spLocks noChangeShapeType="1"/>
            </p:cNvSpPr>
            <p:nvPr/>
          </p:nvSpPr>
          <p:spPr bwMode="auto">
            <a:xfrm>
              <a:off x="1932" y="2093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18" name="Rectangle 3300"/>
            <p:cNvSpPr>
              <a:spLocks noChangeArrowheads="1"/>
            </p:cNvSpPr>
            <p:nvPr/>
          </p:nvSpPr>
          <p:spPr bwMode="auto">
            <a:xfrm>
              <a:off x="1932" y="2093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19" name="Line 3301"/>
            <p:cNvSpPr>
              <a:spLocks noChangeShapeType="1"/>
            </p:cNvSpPr>
            <p:nvPr/>
          </p:nvSpPr>
          <p:spPr bwMode="auto">
            <a:xfrm>
              <a:off x="1932" y="209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20" name="Rectangle 3302"/>
            <p:cNvSpPr>
              <a:spLocks noChangeArrowheads="1"/>
            </p:cNvSpPr>
            <p:nvPr/>
          </p:nvSpPr>
          <p:spPr bwMode="auto">
            <a:xfrm>
              <a:off x="1932" y="2096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21" name="Line 3303"/>
            <p:cNvSpPr>
              <a:spLocks noChangeShapeType="1"/>
            </p:cNvSpPr>
            <p:nvPr/>
          </p:nvSpPr>
          <p:spPr bwMode="auto">
            <a:xfrm>
              <a:off x="1932" y="2100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22" name="Rectangle 3304"/>
            <p:cNvSpPr>
              <a:spLocks noChangeArrowheads="1"/>
            </p:cNvSpPr>
            <p:nvPr/>
          </p:nvSpPr>
          <p:spPr bwMode="auto">
            <a:xfrm>
              <a:off x="1932" y="2100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23" name="Line 3305"/>
            <p:cNvSpPr>
              <a:spLocks noChangeShapeType="1"/>
            </p:cNvSpPr>
            <p:nvPr/>
          </p:nvSpPr>
          <p:spPr bwMode="auto">
            <a:xfrm>
              <a:off x="1932" y="210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24" name="Rectangle 3306"/>
            <p:cNvSpPr>
              <a:spLocks noChangeArrowheads="1"/>
            </p:cNvSpPr>
            <p:nvPr/>
          </p:nvSpPr>
          <p:spPr bwMode="auto">
            <a:xfrm>
              <a:off x="1932" y="2103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25" name="Line 3307"/>
            <p:cNvSpPr>
              <a:spLocks noChangeShapeType="1"/>
            </p:cNvSpPr>
            <p:nvPr/>
          </p:nvSpPr>
          <p:spPr bwMode="auto">
            <a:xfrm>
              <a:off x="1932" y="2107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26" name="Rectangle 3308"/>
            <p:cNvSpPr>
              <a:spLocks noChangeArrowheads="1"/>
            </p:cNvSpPr>
            <p:nvPr/>
          </p:nvSpPr>
          <p:spPr bwMode="auto">
            <a:xfrm>
              <a:off x="1932" y="2107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27" name="Line 3309"/>
            <p:cNvSpPr>
              <a:spLocks noChangeShapeType="1"/>
            </p:cNvSpPr>
            <p:nvPr/>
          </p:nvSpPr>
          <p:spPr bwMode="auto">
            <a:xfrm>
              <a:off x="2123" y="2093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28" name="Rectangle 3310"/>
            <p:cNvSpPr>
              <a:spLocks noChangeArrowheads="1"/>
            </p:cNvSpPr>
            <p:nvPr/>
          </p:nvSpPr>
          <p:spPr bwMode="auto">
            <a:xfrm>
              <a:off x="2123" y="2093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29" name="Line 3311"/>
            <p:cNvSpPr>
              <a:spLocks noChangeShapeType="1"/>
            </p:cNvSpPr>
            <p:nvPr/>
          </p:nvSpPr>
          <p:spPr bwMode="auto">
            <a:xfrm>
              <a:off x="2123" y="209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30" name="Rectangle 3312"/>
            <p:cNvSpPr>
              <a:spLocks noChangeArrowheads="1"/>
            </p:cNvSpPr>
            <p:nvPr/>
          </p:nvSpPr>
          <p:spPr bwMode="auto">
            <a:xfrm>
              <a:off x="2123" y="2096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31" name="Line 3313"/>
            <p:cNvSpPr>
              <a:spLocks noChangeShapeType="1"/>
            </p:cNvSpPr>
            <p:nvPr/>
          </p:nvSpPr>
          <p:spPr bwMode="auto">
            <a:xfrm>
              <a:off x="2123" y="2100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32" name="Rectangle 3314"/>
            <p:cNvSpPr>
              <a:spLocks noChangeArrowheads="1"/>
            </p:cNvSpPr>
            <p:nvPr/>
          </p:nvSpPr>
          <p:spPr bwMode="auto">
            <a:xfrm>
              <a:off x="2123" y="2100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33" name="Line 3315"/>
            <p:cNvSpPr>
              <a:spLocks noChangeShapeType="1"/>
            </p:cNvSpPr>
            <p:nvPr/>
          </p:nvSpPr>
          <p:spPr bwMode="auto">
            <a:xfrm>
              <a:off x="2123" y="210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34" name="Rectangle 3316"/>
            <p:cNvSpPr>
              <a:spLocks noChangeArrowheads="1"/>
            </p:cNvSpPr>
            <p:nvPr/>
          </p:nvSpPr>
          <p:spPr bwMode="auto">
            <a:xfrm>
              <a:off x="2123" y="2103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35" name="Line 3317"/>
            <p:cNvSpPr>
              <a:spLocks noChangeShapeType="1"/>
            </p:cNvSpPr>
            <p:nvPr/>
          </p:nvSpPr>
          <p:spPr bwMode="auto">
            <a:xfrm>
              <a:off x="2123" y="2107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36" name="Rectangle 3318"/>
            <p:cNvSpPr>
              <a:spLocks noChangeArrowheads="1"/>
            </p:cNvSpPr>
            <p:nvPr/>
          </p:nvSpPr>
          <p:spPr bwMode="auto">
            <a:xfrm>
              <a:off x="2123" y="2107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37" name="Line 3319"/>
            <p:cNvSpPr>
              <a:spLocks noChangeShapeType="1"/>
            </p:cNvSpPr>
            <p:nvPr/>
          </p:nvSpPr>
          <p:spPr bwMode="auto">
            <a:xfrm>
              <a:off x="2400" y="2093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38" name="Rectangle 3320"/>
            <p:cNvSpPr>
              <a:spLocks noChangeArrowheads="1"/>
            </p:cNvSpPr>
            <p:nvPr/>
          </p:nvSpPr>
          <p:spPr bwMode="auto">
            <a:xfrm>
              <a:off x="2400" y="2093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39" name="Line 3321"/>
            <p:cNvSpPr>
              <a:spLocks noChangeShapeType="1"/>
            </p:cNvSpPr>
            <p:nvPr/>
          </p:nvSpPr>
          <p:spPr bwMode="auto">
            <a:xfrm>
              <a:off x="2400" y="209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40" name="Rectangle 3322"/>
            <p:cNvSpPr>
              <a:spLocks noChangeArrowheads="1"/>
            </p:cNvSpPr>
            <p:nvPr/>
          </p:nvSpPr>
          <p:spPr bwMode="auto">
            <a:xfrm>
              <a:off x="2400" y="2096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41" name="Line 3323"/>
            <p:cNvSpPr>
              <a:spLocks noChangeShapeType="1"/>
            </p:cNvSpPr>
            <p:nvPr/>
          </p:nvSpPr>
          <p:spPr bwMode="auto">
            <a:xfrm>
              <a:off x="2400" y="2100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42" name="Rectangle 3324"/>
            <p:cNvSpPr>
              <a:spLocks noChangeArrowheads="1"/>
            </p:cNvSpPr>
            <p:nvPr/>
          </p:nvSpPr>
          <p:spPr bwMode="auto">
            <a:xfrm>
              <a:off x="2400" y="2100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43" name="Line 3325"/>
            <p:cNvSpPr>
              <a:spLocks noChangeShapeType="1"/>
            </p:cNvSpPr>
            <p:nvPr/>
          </p:nvSpPr>
          <p:spPr bwMode="auto">
            <a:xfrm>
              <a:off x="2400" y="210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44" name="Rectangle 3326"/>
            <p:cNvSpPr>
              <a:spLocks noChangeArrowheads="1"/>
            </p:cNvSpPr>
            <p:nvPr/>
          </p:nvSpPr>
          <p:spPr bwMode="auto">
            <a:xfrm>
              <a:off x="2400" y="2103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45" name="Line 3327"/>
            <p:cNvSpPr>
              <a:spLocks noChangeShapeType="1"/>
            </p:cNvSpPr>
            <p:nvPr/>
          </p:nvSpPr>
          <p:spPr bwMode="auto">
            <a:xfrm>
              <a:off x="2400" y="2107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46" name="Rectangle 3328"/>
            <p:cNvSpPr>
              <a:spLocks noChangeArrowheads="1"/>
            </p:cNvSpPr>
            <p:nvPr/>
          </p:nvSpPr>
          <p:spPr bwMode="auto">
            <a:xfrm>
              <a:off x="2400" y="2107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47" name="Line 3329"/>
            <p:cNvSpPr>
              <a:spLocks noChangeShapeType="1"/>
            </p:cNvSpPr>
            <p:nvPr/>
          </p:nvSpPr>
          <p:spPr bwMode="auto">
            <a:xfrm>
              <a:off x="2591" y="2093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48" name="Rectangle 3330"/>
            <p:cNvSpPr>
              <a:spLocks noChangeArrowheads="1"/>
            </p:cNvSpPr>
            <p:nvPr/>
          </p:nvSpPr>
          <p:spPr bwMode="auto">
            <a:xfrm>
              <a:off x="2591" y="2093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49" name="Line 3331"/>
            <p:cNvSpPr>
              <a:spLocks noChangeShapeType="1"/>
            </p:cNvSpPr>
            <p:nvPr/>
          </p:nvSpPr>
          <p:spPr bwMode="auto">
            <a:xfrm>
              <a:off x="2591" y="209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50" name="Rectangle 3332"/>
            <p:cNvSpPr>
              <a:spLocks noChangeArrowheads="1"/>
            </p:cNvSpPr>
            <p:nvPr/>
          </p:nvSpPr>
          <p:spPr bwMode="auto">
            <a:xfrm>
              <a:off x="2591" y="2096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51" name="Line 3333"/>
            <p:cNvSpPr>
              <a:spLocks noChangeShapeType="1"/>
            </p:cNvSpPr>
            <p:nvPr/>
          </p:nvSpPr>
          <p:spPr bwMode="auto">
            <a:xfrm>
              <a:off x="2591" y="2100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52" name="Rectangle 3334"/>
            <p:cNvSpPr>
              <a:spLocks noChangeArrowheads="1"/>
            </p:cNvSpPr>
            <p:nvPr/>
          </p:nvSpPr>
          <p:spPr bwMode="auto">
            <a:xfrm>
              <a:off x="2591" y="2100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53" name="Line 3335"/>
            <p:cNvSpPr>
              <a:spLocks noChangeShapeType="1"/>
            </p:cNvSpPr>
            <p:nvPr/>
          </p:nvSpPr>
          <p:spPr bwMode="auto">
            <a:xfrm>
              <a:off x="2591" y="210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54" name="Rectangle 3336"/>
            <p:cNvSpPr>
              <a:spLocks noChangeArrowheads="1"/>
            </p:cNvSpPr>
            <p:nvPr/>
          </p:nvSpPr>
          <p:spPr bwMode="auto">
            <a:xfrm>
              <a:off x="2591" y="2103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55" name="Line 3337"/>
            <p:cNvSpPr>
              <a:spLocks noChangeShapeType="1"/>
            </p:cNvSpPr>
            <p:nvPr/>
          </p:nvSpPr>
          <p:spPr bwMode="auto">
            <a:xfrm>
              <a:off x="2591" y="2107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56" name="Rectangle 3338"/>
            <p:cNvSpPr>
              <a:spLocks noChangeArrowheads="1"/>
            </p:cNvSpPr>
            <p:nvPr/>
          </p:nvSpPr>
          <p:spPr bwMode="auto">
            <a:xfrm>
              <a:off x="2591" y="2107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57" name="Line 3339"/>
            <p:cNvSpPr>
              <a:spLocks noChangeShapeType="1"/>
            </p:cNvSpPr>
            <p:nvPr/>
          </p:nvSpPr>
          <p:spPr bwMode="auto">
            <a:xfrm>
              <a:off x="2868" y="2093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58" name="Rectangle 3340"/>
            <p:cNvSpPr>
              <a:spLocks noChangeArrowheads="1"/>
            </p:cNvSpPr>
            <p:nvPr/>
          </p:nvSpPr>
          <p:spPr bwMode="auto">
            <a:xfrm>
              <a:off x="2868" y="2093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59" name="Line 3341"/>
            <p:cNvSpPr>
              <a:spLocks noChangeShapeType="1"/>
            </p:cNvSpPr>
            <p:nvPr/>
          </p:nvSpPr>
          <p:spPr bwMode="auto">
            <a:xfrm>
              <a:off x="2868" y="209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60" name="Rectangle 3342"/>
            <p:cNvSpPr>
              <a:spLocks noChangeArrowheads="1"/>
            </p:cNvSpPr>
            <p:nvPr/>
          </p:nvSpPr>
          <p:spPr bwMode="auto">
            <a:xfrm>
              <a:off x="2868" y="2096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61" name="Line 3343"/>
            <p:cNvSpPr>
              <a:spLocks noChangeShapeType="1"/>
            </p:cNvSpPr>
            <p:nvPr/>
          </p:nvSpPr>
          <p:spPr bwMode="auto">
            <a:xfrm>
              <a:off x="2868" y="2100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62" name="Rectangle 3344"/>
            <p:cNvSpPr>
              <a:spLocks noChangeArrowheads="1"/>
            </p:cNvSpPr>
            <p:nvPr/>
          </p:nvSpPr>
          <p:spPr bwMode="auto">
            <a:xfrm>
              <a:off x="2868" y="2100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63" name="Line 3345"/>
            <p:cNvSpPr>
              <a:spLocks noChangeShapeType="1"/>
            </p:cNvSpPr>
            <p:nvPr/>
          </p:nvSpPr>
          <p:spPr bwMode="auto">
            <a:xfrm>
              <a:off x="2868" y="210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64" name="Rectangle 3346"/>
            <p:cNvSpPr>
              <a:spLocks noChangeArrowheads="1"/>
            </p:cNvSpPr>
            <p:nvPr/>
          </p:nvSpPr>
          <p:spPr bwMode="auto">
            <a:xfrm>
              <a:off x="2868" y="2103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65" name="Line 3347"/>
            <p:cNvSpPr>
              <a:spLocks noChangeShapeType="1"/>
            </p:cNvSpPr>
            <p:nvPr/>
          </p:nvSpPr>
          <p:spPr bwMode="auto">
            <a:xfrm>
              <a:off x="2868" y="2107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66" name="Rectangle 3348"/>
            <p:cNvSpPr>
              <a:spLocks noChangeArrowheads="1"/>
            </p:cNvSpPr>
            <p:nvPr/>
          </p:nvSpPr>
          <p:spPr bwMode="auto">
            <a:xfrm>
              <a:off x="2868" y="2107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67" name="Line 3349"/>
            <p:cNvSpPr>
              <a:spLocks noChangeShapeType="1"/>
            </p:cNvSpPr>
            <p:nvPr/>
          </p:nvSpPr>
          <p:spPr bwMode="auto">
            <a:xfrm>
              <a:off x="3059" y="2093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68" name="Rectangle 3350"/>
            <p:cNvSpPr>
              <a:spLocks noChangeArrowheads="1"/>
            </p:cNvSpPr>
            <p:nvPr/>
          </p:nvSpPr>
          <p:spPr bwMode="auto">
            <a:xfrm>
              <a:off x="3059" y="2093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69" name="Line 3351"/>
            <p:cNvSpPr>
              <a:spLocks noChangeShapeType="1"/>
            </p:cNvSpPr>
            <p:nvPr/>
          </p:nvSpPr>
          <p:spPr bwMode="auto">
            <a:xfrm>
              <a:off x="3059" y="209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70" name="Rectangle 3352"/>
            <p:cNvSpPr>
              <a:spLocks noChangeArrowheads="1"/>
            </p:cNvSpPr>
            <p:nvPr/>
          </p:nvSpPr>
          <p:spPr bwMode="auto">
            <a:xfrm>
              <a:off x="3059" y="2096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71" name="Line 3353"/>
            <p:cNvSpPr>
              <a:spLocks noChangeShapeType="1"/>
            </p:cNvSpPr>
            <p:nvPr/>
          </p:nvSpPr>
          <p:spPr bwMode="auto">
            <a:xfrm>
              <a:off x="3059" y="2100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72" name="Rectangle 3354"/>
            <p:cNvSpPr>
              <a:spLocks noChangeArrowheads="1"/>
            </p:cNvSpPr>
            <p:nvPr/>
          </p:nvSpPr>
          <p:spPr bwMode="auto">
            <a:xfrm>
              <a:off x="3059" y="2100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73" name="Line 3355"/>
            <p:cNvSpPr>
              <a:spLocks noChangeShapeType="1"/>
            </p:cNvSpPr>
            <p:nvPr/>
          </p:nvSpPr>
          <p:spPr bwMode="auto">
            <a:xfrm>
              <a:off x="3059" y="210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74" name="Rectangle 3356"/>
            <p:cNvSpPr>
              <a:spLocks noChangeArrowheads="1"/>
            </p:cNvSpPr>
            <p:nvPr/>
          </p:nvSpPr>
          <p:spPr bwMode="auto">
            <a:xfrm>
              <a:off x="3059" y="2103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75" name="Line 3357"/>
            <p:cNvSpPr>
              <a:spLocks noChangeShapeType="1"/>
            </p:cNvSpPr>
            <p:nvPr/>
          </p:nvSpPr>
          <p:spPr bwMode="auto">
            <a:xfrm>
              <a:off x="3059" y="2107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76" name="Rectangle 3358"/>
            <p:cNvSpPr>
              <a:spLocks noChangeArrowheads="1"/>
            </p:cNvSpPr>
            <p:nvPr/>
          </p:nvSpPr>
          <p:spPr bwMode="auto">
            <a:xfrm>
              <a:off x="3059" y="2107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77" name="Line 3359"/>
            <p:cNvSpPr>
              <a:spLocks noChangeShapeType="1"/>
            </p:cNvSpPr>
            <p:nvPr/>
          </p:nvSpPr>
          <p:spPr bwMode="auto">
            <a:xfrm>
              <a:off x="3336" y="2093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78" name="Rectangle 3360"/>
            <p:cNvSpPr>
              <a:spLocks noChangeArrowheads="1"/>
            </p:cNvSpPr>
            <p:nvPr/>
          </p:nvSpPr>
          <p:spPr bwMode="auto">
            <a:xfrm>
              <a:off x="3336" y="2093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79" name="Line 3361"/>
            <p:cNvSpPr>
              <a:spLocks noChangeShapeType="1"/>
            </p:cNvSpPr>
            <p:nvPr/>
          </p:nvSpPr>
          <p:spPr bwMode="auto">
            <a:xfrm>
              <a:off x="3336" y="209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80" name="Rectangle 3362"/>
            <p:cNvSpPr>
              <a:spLocks noChangeArrowheads="1"/>
            </p:cNvSpPr>
            <p:nvPr/>
          </p:nvSpPr>
          <p:spPr bwMode="auto">
            <a:xfrm>
              <a:off x="3336" y="2096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81" name="Line 3363"/>
            <p:cNvSpPr>
              <a:spLocks noChangeShapeType="1"/>
            </p:cNvSpPr>
            <p:nvPr/>
          </p:nvSpPr>
          <p:spPr bwMode="auto">
            <a:xfrm>
              <a:off x="3336" y="2100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82" name="Rectangle 3364"/>
            <p:cNvSpPr>
              <a:spLocks noChangeArrowheads="1"/>
            </p:cNvSpPr>
            <p:nvPr/>
          </p:nvSpPr>
          <p:spPr bwMode="auto">
            <a:xfrm>
              <a:off x="3336" y="2100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83" name="Line 3365"/>
            <p:cNvSpPr>
              <a:spLocks noChangeShapeType="1"/>
            </p:cNvSpPr>
            <p:nvPr/>
          </p:nvSpPr>
          <p:spPr bwMode="auto">
            <a:xfrm>
              <a:off x="3336" y="210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84" name="Rectangle 3366"/>
            <p:cNvSpPr>
              <a:spLocks noChangeArrowheads="1"/>
            </p:cNvSpPr>
            <p:nvPr/>
          </p:nvSpPr>
          <p:spPr bwMode="auto">
            <a:xfrm>
              <a:off x="3336" y="2103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85" name="Line 3367"/>
            <p:cNvSpPr>
              <a:spLocks noChangeShapeType="1"/>
            </p:cNvSpPr>
            <p:nvPr/>
          </p:nvSpPr>
          <p:spPr bwMode="auto">
            <a:xfrm>
              <a:off x="3336" y="2107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86" name="Rectangle 3368"/>
            <p:cNvSpPr>
              <a:spLocks noChangeArrowheads="1"/>
            </p:cNvSpPr>
            <p:nvPr/>
          </p:nvSpPr>
          <p:spPr bwMode="auto">
            <a:xfrm>
              <a:off x="3336" y="2107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87" name="Line 3369"/>
            <p:cNvSpPr>
              <a:spLocks noChangeShapeType="1"/>
            </p:cNvSpPr>
            <p:nvPr/>
          </p:nvSpPr>
          <p:spPr bwMode="auto">
            <a:xfrm>
              <a:off x="3527" y="2093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88" name="Rectangle 3370"/>
            <p:cNvSpPr>
              <a:spLocks noChangeArrowheads="1"/>
            </p:cNvSpPr>
            <p:nvPr/>
          </p:nvSpPr>
          <p:spPr bwMode="auto">
            <a:xfrm>
              <a:off x="3527" y="2093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89" name="Line 3371"/>
            <p:cNvSpPr>
              <a:spLocks noChangeShapeType="1"/>
            </p:cNvSpPr>
            <p:nvPr/>
          </p:nvSpPr>
          <p:spPr bwMode="auto">
            <a:xfrm>
              <a:off x="3527" y="209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90" name="Rectangle 3372"/>
            <p:cNvSpPr>
              <a:spLocks noChangeArrowheads="1"/>
            </p:cNvSpPr>
            <p:nvPr/>
          </p:nvSpPr>
          <p:spPr bwMode="auto">
            <a:xfrm>
              <a:off x="3527" y="2096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91" name="Line 3373"/>
            <p:cNvSpPr>
              <a:spLocks noChangeShapeType="1"/>
            </p:cNvSpPr>
            <p:nvPr/>
          </p:nvSpPr>
          <p:spPr bwMode="auto">
            <a:xfrm>
              <a:off x="3527" y="2100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92" name="Rectangle 3374"/>
            <p:cNvSpPr>
              <a:spLocks noChangeArrowheads="1"/>
            </p:cNvSpPr>
            <p:nvPr/>
          </p:nvSpPr>
          <p:spPr bwMode="auto">
            <a:xfrm>
              <a:off x="3527" y="2100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93" name="Line 3375"/>
            <p:cNvSpPr>
              <a:spLocks noChangeShapeType="1"/>
            </p:cNvSpPr>
            <p:nvPr/>
          </p:nvSpPr>
          <p:spPr bwMode="auto">
            <a:xfrm>
              <a:off x="3527" y="210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94" name="Rectangle 3376"/>
            <p:cNvSpPr>
              <a:spLocks noChangeArrowheads="1"/>
            </p:cNvSpPr>
            <p:nvPr/>
          </p:nvSpPr>
          <p:spPr bwMode="auto">
            <a:xfrm>
              <a:off x="3527" y="2103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95" name="Line 3377"/>
            <p:cNvSpPr>
              <a:spLocks noChangeShapeType="1"/>
            </p:cNvSpPr>
            <p:nvPr/>
          </p:nvSpPr>
          <p:spPr bwMode="auto">
            <a:xfrm>
              <a:off x="3527" y="2107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96" name="Rectangle 3378"/>
            <p:cNvSpPr>
              <a:spLocks noChangeArrowheads="1"/>
            </p:cNvSpPr>
            <p:nvPr/>
          </p:nvSpPr>
          <p:spPr bwMode="auto">
            <a:xfrm>
              <a:off x="3527" y="2107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97" name="Line 3379"/>
            <p:cNvSpPr>
              <a:spLocks noChangeShapeType="1"/>
            </p:cNvSpPr>
            <p:nvPr/>
          </p:nvSpPr>
          <p:spPr bwMode="auto">
            <a:xfrm>
              <a:off x="3804" y="2093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98" name="Rectangle 3380"/>
            <p:cNvSpPr>
              <a:spLocks noChangeArrowheads="1"/>
            </p:cNvSpPr>
            <p:nvPr/>
          </p:nvSpPr>
          <p:spPr bwMode="auto">
            <a:xfrm>
              <a:off x="3804" y="2093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999" name="Line 3381"/>
            <p:cNvSpPr>
              <a:spLocks noChangeShapeType="1"/>
            </p:cNvSpPr>
            <p:nvPr/>
          </p:nvSpPr>
          <p:spPr bwMode="auto">
            <a:xfrm>
              <a:off x="3804" y="209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00" name="Rectangle 3382"/>
            <p:cNvSpPr>
              <a:spLocks noChangeArrowheads="1"/>
            </p:cNvSpPr>
            <p:nvPr/>
          </p:nvSpPr>
          <p:spPr bwMode="auto">
            <a:xfrm>
              <a:off x="3804" y="2096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01" name="Line 3383"/>
            <p:cNvSpPr>
              <a:spLocks noChangeShapeType="1"/>
            </p:cNvSpPr>
            <p:nvPr/>
          </p:nvSpPr>
          <p:spPr bwMode="auto">
            <a:xfrm>
              <a:off x="3804" y="2100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02" name="Rectangle 3384"/>
            <p:cNvSpPr>
              <a:spLocks noChangeArrowheads="1"/>
            </p:cNvSpPr>
            <p:nvPr/>
          </p:nvSpPr>
          <p:spPr bwMode="auto">
            <a:xfrm>
              <a:off x="3804" y="2100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03" name="Line 3385"/>
            <p:cNvSpPr>
              <a:spLocks noChangeShapeType="1"/>
            </p:cNvSpPr>
            <p:nvPr/>
          </p:nvSpPr>
          <p:spPr bwMode="auto">
            <a:xfrm>
              <a:off x="3804" y="210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04" name="Rectangle 3386"/>
            <p:cNvSpPr>
              <a:spLocks noChangeArrowheads="1"/>
            </p:cNvSpPr>
            <p:nvPr/>
          </p:nvSpPr>
          <p:spPr bwMode="auto">
            <a:xfrm>
              <a:off x="3804" y="2103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05" name="Line 3387"/>
            <p:cNvSpPr>
              <a:spLocks noChangeShapeType="1"/>
            </p:cNvSpPr>
            <p:nvPr/>
          </p:nvSpPr>
          <p:spPr bwMode="auto">
            <a:xfrm>
              <a:off x="3804" y="2107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06" name="Rectangle 3388"/>
            <p:cNvSpPr>
              <a:spLocks noChangeArrowheads="1"/>
            </p:cNvSpPr>
            <p:nvPr/>
          </p:nvSpPr>
          <p:spPr bwMode="auto">
            <a:xfrm>
              <a:off x="3804" y="2107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07" name="Line 3389"/>
            <p:cNvSpPr>
              <a:spLocks noChangeShapeType="1"/>
            </p:cNvSpPr>
            <p:nvPr/>
          </p:nvSpPr>
          <p:spPr bwMode="auto">
            <a:xfrm>
              <a:off x="3995" y="2093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08" name="Rectangle 3390"/>
            <p:cNvSpPr>
              <a:spLocks noChangeArrowheads="1"/>
            </p:cNvSpPr>
            <p:nvPr/>
          </p:nvSpPr>
          <p:spPr bwMode="auto">
            <a:xfrm>
              <a:off x="3995" y="2093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09" name="Line 3391"/>
            <p:cNvSpPr>
              <a:spLocks noChangeShapeType="1"/>
            </p:cNvSpPr>
            <p:nvPr/>
          </p:nvSpPr>
          <p:spPr bwMode="auto">
            <a:xfrm>
              <a:off x="3995" y="209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10" name="Rectangle 3392"/>
            <p:cNvSpPr>
              <a:spLocks noChangeArrowheads="1"/>
            </p:cNvSpPr>
            <p:nvPr/>
          </p:nvSpPr>
          <p:spPr bwMode="auto">
            <a:xfrm>
              <a:off x="3995" y="2096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11" name="Line 3393"/>
            <p:cNvSpPr>
              <a:spLocks noChangeShapeType="1"/>
            </p:cNvSpPr>
            <p:nvPr/>
          </p:nvSpPr>
          <p:spPr bwMode="auto">
            <a:xfrm>
              <a:off x="3995" y="2100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12" name="Rectangle 3394"/>
            <p:cNvSpPr>
              <a:spLocks noChangeArrowheads="1"/>
            </p:cNvSpPr>
            <p:nvPr/>
          </p:nvSpPr>
          <p:spPr bwMode="auto">
            <a:xfrm>
              <a:off x="3995" y="2100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13" name="Line 3395"/>
            <p:cNvSpPr>
              <a:spLocks noChangeShapeType="1"/>
            </p:cNvSpPr>
            <p:nvPr/>
          </p:nvSpPr>
          <p:spPr bwMode="auto">
            <a:xfrm>
              <a:off x="3995" y="210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14" name="Rectangle 3396"/>
            <p:cNvSpPr>
              <a:spLocks noChangeArrowheads="1"/>
            </p:cNvSpPr>
            <p:nvPr/>
          </p:nvSpPr>
          <p:spPr bwMode="auto">
            <a:xfrm>
              <a:off x="3995" y="2103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15" name="Line 3397"/>
            <p:cNvSpPr>
              <a:spLocks noChangeShapeType="1"/>
            </p:cNvSpPr>
            <p:nvPr/>
          </p:nvSpPr>
          <p:spPr bwMode="auto">
            <a:xfrm>
              <a:off x="3995" y="2107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16" name="Rectangle 3398"/>
            <p:cNvSpPr>
              <a:spLocks noChangeArrowheads="1"/>
            </p:cNvSpPr>
            <p:nvPr/>
          </p:nvSpPr>
          <p:spPr bwMode="auto">
            <a:xfrm>
              <a:off x="3995" y="2107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17" name="Line 3399"/>
            <p:cNvSpPr>
              <a:spLocks noChangeShapeType="1"/>
            </p:cNvSpPr>
            <p:nvPr/>
          </p:nvSpPr>
          <p:spPr bwMode="auto">
            <a:xfrm>
              <a:off x="4272" y="2093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18" name="Rectangle 3400"/>
            <p:cNvSpPr>
              <a:spLocks noChangeArrowheads="1"/>
            </p:cNvSpPr>
            <p:nvPr/>
          </p:nvSpPr>
          <p:spPr bwMode="auto">
            <a:xfrm>
              <a:off x="4272" y="2093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19" name="Line 3401"/>
            <p:cNvSpPr>
              <a:spLocks noChangeShapeType="1"/>
            </p:cNvSpPr>
            <p:nvPr/>
          </p:nvSpPr>
          <p:spPr bwMode="auto">
            <a:xfrm>
              <a:off x="4272" y="209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20" name="Rectangle 3402"/>
            <p:cNvSpPr>
              <a:spLocks noChangeArrowheads="1"/>
            </p:cNvSpPr>
            <p:nvPr/>
          </p:nvSpPr>
          <p:spPr bwMode="auto">
            <a:xfrm>
              <a:off x="4272" y="2096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21" name="Line 3403"/>
            <p:cNvSpPr>
              <a:spLocks noChangeShapeType="1"/>
            </p:cNvSpPr>
            <p:nvPr/>
          </p:nvSpPr>
          <p:spPr bwMode="auto">
            <a:xfrm>
              <a:off x="4272" y="2100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22" name="Rectangle 3404"/>
            <p:cNvSpPr>
              <a:spLocks noChangeArrowheads="1"/>
            </p:cNvSpPr>
            <p:nvPr/>
          </p:nvSpPr>
          <p:spPr bwMode="auto">
            <a:xfrm>
              <a:off x="4272" y="2100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23" name="Line 3405"/>
            <p:cNvSpPr>
              <a:spLocks noChangeShapeType="1"/>
            </p:cNvSpPr>
            <p:nvPr/>
          </p:nvSpPr>
          <p:spPr bwMode="auto">
            <a:xfrm>
              <a:off x="4272" y="210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24" name="Rectangle 3406"/>
            <p:cNvSpPr>
              <a:spLocks noChangeArrowheads="1"/>
            </p:cNvSpPr>
            <p:nvPr/>
          </p:nvSpPr>
          <p:spPr bwMode="auto">
            <a:xfrm>
              <a:off x="4272" y="2103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25" name="Line 3407"/>
            <p:cNvSpPr>
              <a:spLocks noChangeShapeType="1"/>
            </p:cNvSpPr>
            <p:nvPr/>
          </p:nvSpPr>
          <p:spPr bwMode="auto">
            <a:xfrm>
              <a:off x="4272" y="2107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26" name="Rectangle 3408"/>
            <p:cNvSpPr>
              <a:spLocks noChangeArrowheads="1"/>
            </p:cNvSpPr>
            <p:nvPr/>
          </p:nvSpPr>
          <p:spPr bwMode="auto">
            <a:xfrm>
              <a:off x="4272" y="2107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27" name="Line 3409"/>
            <p:cNvSpPr>
              <a:spLocks noChangeShapeType="1"/>
            </p:cNvSpPr>
            <p:nvPr/>
          </p:nvSpPr>
          <p:spPr bwMode="auto">
            <a:xfrm>
              <a:off x="4463" y="2093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28" name="Rectangle 3410"/>
            <p:cNvSpPr>
              <a:spLocks noChangeArrowheads="1"/>
            </p:cNvSpPr>
            <p:nvPr/>
          </p:nvSpPr>
          <p:spPr bwMode="auto">
            <a:xfrm>
              <a:off x="4463" y="2093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29" name="Line 3411"/>
            <p:cNvSpPr>
              <a:spLocks noChangeShapeType="1"/>
            </p:cNvSpPr>
            <p:nvPr/>
          </p:nvSpPr>
          <p:spPr bwMode="auto">
            <a:xfrm>
              <a:off x="4463" y="209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30" name="Rectangle 3412"/>
            <p:cNvSpPr>
              <a:spLocks noChangeArrowheads="1"/>
            </p:cNvSpPr>
            <p:nvPr/>
          </p:nvSpPr>
          <p:spPr bwMode="auto">
            <a:xfrm>
              <a:off x="4463" y="2096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31" name="Line 3413"/>
            <p:cNvSpPr>
              <a:spLocks noChangeShapeType="1"/>
            </p:cNvSpPr>
            <p:nvPr/>
          </p:nvSpPr>
          <p:spPr bwMode="auto">
            <a:xfrm>
              <a:off x="4463" y="2100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32" name="Rectangle 3414"/>
            <p:cNvSpPr>
              <a:spLocks noChangeArrowheads="1"/>
            </p:cNvSpPr>
            <p:nvPr/>
          </p:nvSpPr>
          <p:spPr bwMode="auto">
            <a:xfrm>
              <a:off x="4463" y="2100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33" name="Line 3415"/>
            <p:cNvSpPr>
              <a:spLocks noChangeShapeType="1"/>
            </p:cNvSpPr>
            <p:nvPr/>
          </p:nvSpPr>
          <p:spPr bwMode="auto">
            <a:xfrm>
              <a:off x="4463" y="210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34" name="Rectangle 3416"/>
            <p:cNvSpPr>
              <a:spLocks noChangeArrowheads="1"/>
            </p:cNvSpPr>
            <p:nvPr/>
          </p:nvSpPr>
          <p:spPr bwMode="auto">
            <a:xfrm>
              <a:off x="4463" y="2103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35" name="Line 3417"/>
            <p:cNvSpPr>
              <a:spLocks noChangeShapeType="1"/>
            </p:cNvSpPr>
            <p:nvPr/>
          </p:nvSpPr>
          <p:spPr bwMode="auto">
            <a:xfrm>
              <a:off x="4463" y="2107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36" name="Rectangle 3418"/>
            <p:cNvSpPr>
              <a:spLocks noChangeArrowheads="1"/>
            </p:cNvSpPr>
            <p:nvPr/>
          </p:nvSpPr>
          <p:spPr bwMode="auto">
            <a:xfrm>
              <a:off x="4463" y="2107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37" name="Line 3419"/>
            <p:cNvSpPr>
              <a:spLocks noChangeShapeType="1"/>
            </p:cNvSpPr>
            <p:nvPr/>
          </p:nvSpPr>
          <p:spPr bwMode="auto">
            <a:xfrm>
              <a:off x="4740" y="2093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38" name="Rectangle 3420"/>
            <p:cNvSpPr>
              <a:spLocks noChangeArrowheads="1"/>
            </p:cNvSpPr>
            <p:nvPr/>
          </p:nvSpPr>
          <p:spPr bwMode="auto">
            <a:xfrm>
              <a:off x="4740" y="2093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39" name="Line 3421"/>
            <p:cNvSpPr>
              <a:spLocks noChangeShapeType="1"/>
            </p:cNvSpPr>
            <p:nvPr/>
          </p:nvSpPr>
          <p:spPr bwMode="auto">
            <a:xfrm>
              <a:off x="4740" y="209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40" name="Rectangle 3422"/>
            <p:cNvSpPr>
              <a:spLocks noChangeArrowheads="1"/>
            </p:cNvSpPr>
            <p:nvPr/>
          </p:nvSpPr>
          <p:spPr bwMode="auto">
            <a:xfrm>
              <a:off x="4740" y="2096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41" name="Line 3423"/>
            <p:cNvSpPr>
              <a:spLocks noChangeShapeType="1"/>
            </p:cNvSpPr>
            <p:nvPr/>
          </p:nvSpPr>
          <p:spPr bwMode="auto">
            <a:xfrm>
              <a:off x="4740" y="2100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42" name="Rectangle 3424"/>
            <p:cNvSpPr>
              <a:spLocks noChangeArrowheads="1"/>
            </p:cNvSpPr>
            <p:nvPr/>
          </p:nvSpPr>
          <p:spPr bwMode="auto">
            <a:xfrm>
              <a:off x="4740" y="2100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43" name="Line 3425"/>
            <p:cNvSpPr>
              <a:spLocks noChangeShapeType="1"/>
            </p:cNvSpPr>
            <p:nvPr/>
          </p:nvSpPr>
          <p:spPr bwMode="auto">
            <a:xfrm>
              <a:off x="4740" y="210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44" name="Rectangle 3426"/>
            <p:cNvSpPr>
              <a:spLocks noChangeArrowheads="1"/>
            </p:cNvSpPr>
            <p:nvPr/>
          </p:nvSpPr>
          <p:spPr bwMode="auto">
            <a:xfrm>
              <a:off x="4740" y="2103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45" name="Line 3427"/>
            <p:cNvSpPr>
              <a:spLocks noChangeShapeType="1"/>
            </p:cNvSpPr>
            <p:nvPr/>
          </p:nvSpPr>
          <p:spPr bwMode="auto">
            <a:xfrm>
              <a:off x="4740" y="2107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46" name="Rectangle 3428"/>
            <p:cNvSpPr>
              <a:spLocks noChangeArrowheads="1"/>
            </p:cNvSpPr>
            <p:nvPr/>
          </p:nvSpPr>
          <p:spPr bwMode="auto">
            <a:xfrm>
              <a:off x="4740" y="2107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47" name="Line 3429"/>
            <p:cNvSpPr>
              <a:spLocks noChangeShapeType="1"/>
            </p:cNvSpPr>
            <p:nvPr/>
          </p:nvSpPr>
          <p:spPr bwMode="auto">
            <a:xfrm>
              <a:off x="4931" y="2093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48" name="Rectangle 3430"/>
            <p:cNvSpPr>
              <a:spLocks noChangeArrowheads="1"/>
            </p:cNvSpPr>
            <p:nvPr/>
          </p:nvSpPr>
          <p:spPr bwMode="auto">
            <a:xfrm>
              <a:off x="4931" y="2093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49" name="Line 3431"/>
            <p:cNvSpPr>
              <a:spLocks noChangeShapeType="1"/>
            </p:cNvSpPr>
            <p:nvPr/>
          </p:nvSpPr>
          <p:spPr bwMode="auto">
            <a:xfrm>
              <a:off x="4931" y="2096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50" name="Rectangle 3432"/>
            <p:cNvSpPr>
              <a:spLocks noChangeArrowheads="1"/>
            </p:cNvSpPr>
            <p:nvPr/>
          </p:nvSpPr>
          <p:spPr bwMode="auto">
            <a:xfrm>
              <a:off x="4931" y="2096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51" name="Line 3433"/>
            <p:cNvSpPr>
              <a:spLocks noChangeShapeType="1"/>
            </p:cNvSpPr>
            <p:nvPr/>
          </p:nvSpPr>
          <p:spPr bwMode="auto">
            <a:xfrm>
              <a:off x="4931" y="2100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52" name="Rectangle 3434"/>
            <p:cNvSpPr>
              <a:spLocks noChangeArrowheads="1"/>
            </p:cNvSpPr>
            <p:nvPr/>
          </p:nvSpPr>
          <p:spPr bwMode="auto">
            <a:xfrm>
              <a:off x="4931" y="2100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53" name="Line 3435"/>
            <p:cNvSpPr>
              <a:spLocks noChangeShapeType="1"/>
            </p:cNvSpPr>
            <p:nvPr/>
          </p:nvSpPr>
          <p:spPr bwMode="auto">
            <a:xfrm>
              <a:off x="4931" y="2103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54" name="Rectangle 3436"/>
            <p:cNvSpPr>
              <a:spLocks noChangeArrowheads="1"/>
            </p:cNvSpPr>
            <p:nvPr/>
          </p:nvSpPr>
          <p:spPr bwMode="auto">
            <a:xfrm>
              <a:off x="4931" y="2103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55" name="Line 3437"/>
            <p:cNvSpPr>
              <a:spLocks noChangeShapeType="1"/>
            </p:cNvSpPr>
            <p:nvPr/>
          </p:nvSpPr>
          <p:spPr bwMode="auto">
            <a:xfrm>
              <a:off x="4931" y="2107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056" name="Rectangle 3438"/>
            <p:cNvSpPr>
              <a:spLocks noChangeArrowheads="1"/>
            </p:cNvSpPr>
            <p:nvPr/>
          </p:nvSpPr>
          <p:spPr bwMode="auto">
            <a:xfrm>
              <a:off x="4931" y="2107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7361" name="Group 3640"/>
          <p:cNvGrpSpPr>
            <a:grpSpLocks/>
          </p:cNvGrpSpPr>
          <p:nvPr/>
        </p:nvGrpSpPr>
        <p:grpSpPr bwMode="auto">
          <a:xfrm>
            <a:off x="836613" y="3910013"/>
            <a:ext cx="7019925" cy="28575"/>
            <a:chOff x="527" y="2178"/>
            <a:chExt cx="4422" cy="18"/>
          </a:xfrm>
        </p:grpSpPr>
        <p:sp>
          <p:nvSpPr>
            <p:cNvPr id="60657" name="Line 3440"/>
            <p:cNvSpPr>
              <a:spLocks noChangeShapeType="1"/>
            </p:cNvSpPr>
            <p:nvPr/>
          </p:nvSpPr>
          <p:spPr bwMode="auto">
            <a:xfrm>
              <a:off x="527" y="2178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58" name="Rectangle 3441"/>
            <p:cNvSpPr>
              <a:spLocks noChangeArrowheads="1"/>
            </p:cNvSpPr>
            <p:nvPr/>
          </p:nvSpPr>
          <p:spPr bwMode="auto">
            <a:xfrm>
              <a:off x="527" y="2178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59" name="Line 3442"/>
            <p:cNvSpPr>
              <a:spLocks noChangeShapeType="1"/>
            </p:cNvSpPr>
            <p:nvPr/>
          </p:nvSpPr>
          <p:spPr bwMode="auto">
            <a:xfrm>
              <a:off x="527" y="2182"/>
              <a:ext cx="15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60" name="Rectangle 3443"/>
            <p:cNvSpPr>
              <a:spLocks noChangeArrowheads="1"/>
            </p:cNvSpPr>
            <p:nvPr/>
          </p:nvSpPr>
          <p:spPr bwMode="auto">
            <a:xfrm>
              <a:off x="527" y="2182"/>
              <a:ext cx="15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61" name="Line 3444"/>
            <p:cNvSpPr>
              <a:spLocks noChangeShapeType="1"/>
            </p:cNvSpPr>
            <p:nvPr/>
          </p:nvSpPr>
          <p:spPr bwMode="auto">
            <a:xfrm>
              <a:off x="527" y="2185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62" name="Rectangle 3445"/>
            <p:cNvSpPr>
              <a:spLocks noChangeArrowheads="1"/>
            </p:cNvSpPr>
            <p:nvPr/>
          </p:nvSpPr>
          <p:spPr bwMode="auto">
            <a:xfrm>
              <a:off x="527" y="2185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63" name="Line 3446"/>
            <p:cNvSpPr>
              <a:spLocks noChangeShapeType="1"/>
            </p:cNvSpPr>
            <p:nvPr/>
          </p:nvSpPr>
          <p:spPr bwMode="auto">
            <a:xfrm>
              <a:off x="527" y="2189"/>
              <a:ext cx="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64" name="Rectangle 3447"/>
            <p:cNvSpPr>
              <a:spLocks noChangeArrowheads="1"/>
            </p:cNvSpPr>
            <p:nvPr/>
          </p:nvSpPr>
          <p:spPr bwMode="auto">
            <a:xfrm>
              <a:off x="527" y="2189"/>
              <a:ext cx="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65" name="Line 3448"/>
            <p:cNvSpPr>
              <a:spLocks noChangeShapeType="1"/>
            </p:cNvSpPr>
            <p:nvPr/>
          </p:nvSpPr>
          <p:spPr bwMode="auto">
            <a:xfrm>
              <a:off x="527" y="2192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66" name="Rectangle 3449"/>
            <p:cNvSpPr>
              <a:spLocks noChangeArrowheads="1"/>
            </p:cNvSpPr>
            <p:nvPr/>
          </p:nvSpPr>
          <p:spPr bwMode="auto">
            <a:xfrm>
              <a:off x="527" y="2192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67" name="Line 3450"/>
            <p:cNvSpPr>
              <a:spLocks noChangeShapeType="1"/>
            </p:cNvSpPr>
            <p:nvPr/>
          </p:nvSpPr>
          <p:spPr bwMode="auto">
            <a:xfrm>
              <a:off x="719" y="2178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68" name="Rectangle 3451"/>
            <p:cNvSpPr>
              <a:spLocks noChangeArrowheads="1"/>
            </p:cNvSpPr>
            <p:nvPr/>
          </p:nvSpPr>
          <p:spPr bwMode="auto">
            <a:xfrm>
              <a:off x="719" y="2178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69" name="Line 3452"/>
            <p:cNvSpPr>
              <a:spLocks noChangeShapeType="1"/>
            </p:cNvSpPr>
            <p:nvPr/>
          </p:nvSpPr>
          <p:spPr bwMode="auto">
            <a:xfrm>
              <a:off x="719" y="218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70" name="Rectangle 3453"/>
            <p:cNvSpPr>
              <a:spLocks noChangeArrowheads="1"/>
            </p:cNvSpPr>
            <p:nvPr/>
          </p:nvSpPr>
          <p:spPr bwMode="auto">
            <a:xfrm>
              <a:off x="719" y="2182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71" name="Line 3454"/>
            <p:cNvSpPr>
              <a:spLocks noChangeShapeType="1"/>
            </p:cNvSpPr>
            <p:nvPr/>
          </p:nvSpPr>
          <p:spPr bwMode="auto">
            <a:xfrm>
              <a:off x="719" y="2185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72" name="Rectangle 3455"/>
            <p:cNvSpPr>
              <a:spLocks noChangeArrowheads="1"/>
            </p:cNvSpPr>
            <p:nvPr/>
          </p:nvSpPr>
          <p:spPr bwMode="auto">
            <a:xfrm>
              <a:off x="719" y="2185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73" name="Line 3456"/>
            <p:cNvSpPr>
              <a:spLocks noChangeShapeType="1"/>
            </p:cNvSpPr>
            <p:nvPr/>
          </p:nvSpPr>
          <p:spPr bwMode="auto">
            <a:xfrm>
              <a:off x="719" y="218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74" name="Rectangle 3457"/>
            <p:cNvSpPr>
              <a:spLocks noChangeArrowheads="1"/>
            </p:cNvSpPr>
            <p:nvPr/>
          </p:nvSpPr>
          <p:spPr bwMode="auto">
            <a:xfrm>
              <a:off x="719" y="2189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75" name="Line 3458"/>
            <p:cNvSpPr>
              <a:spLocks noChangeShapeType="1"/>
            </p:cNvSpPr>
            <p:nvPr/>
          </p:nvSpPr>
          <p:spPr bwMode="auto">
            <a:xfrm>
              <a:off x="719" y="2192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76" name="Rectangle 3459"/>
            <p:cNvSpPr>
              <a:spLocks noChangeArrowheads="1"/>
            </p:cNvSpPr>
            <p:nvPr/>
          </p:nvSpPr>
          <p:spPr bwMode="auto">
            <a:xfrm>
              <a:off x="719" y="2192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77" name="Line 3460"/>
            <p:cNvSpPr>
              <a:spLocks noChangeShapeType="1"/>
            </p:cNvSpPr>
            <p:nvPr/>
          </p:nvSpPr>
          <p:spPr bwMode="auto">
            <a:xfrm>
              <a:off x="995" y="2178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78" name="Rectangle 3461"/>
            <p:cNvSpPr>
              <a:spLocks noChangeArrowheads="1"/>
            </p:cNvSpPr>
            <p:nvPr/>
          </p:nvSpPr>
          <p:spPr bwMode="auto">
            <a:xfrm>
              <a:off x="995" y="2178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79" name="Line 3462"/>
            <p:cNvSpPr>
              <a:spLocks noChangeShapeType="1"/>
            </p:cNvSpPr>
            <p:nvPr/>
          </p:nvSpPr>
          <p:spPr bwMode="auto">
            <a:xfrm>
              <a:off x="995" y="2182"/>
              <a:ext cx="15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80" name="Rectangle 3463"/>
            <p:cNvSpPr>
              <a:spLocks noChangeArrowheads="1"/>
            </p:cNvSpPr>
            <p:nvPr/>
          </p:nvSpPr>
          <p:spPr bwMode="auto">
            <a:xfrm>
              <a:off x="995" y="2182"/>
              <a:ext cx="15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81" name="Line 3464"/>
            <p:cNvSpPr>
              <a:spLocks noChangeShapeType="1"/>
            </p:cNvSpPr>
            <p:nvPr/>
          </p:nvSpPr>
          <p:spPr bwMode="auto">
            <a:xfrm>
              <a:off x="995" y="2185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82" name="Rectangle 3465"/>
            <p:cNvSpPr>
              <a:spLocks noChangeArrowheads="1"/>
            </p:cNvSpPr>
            <p:nvPr/>
          </p:nvSpPr>
          <p:spPr bwMode="auto">
            <a:xfrm>
              <a:off x="995" y="2185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83" name="Line 3466"/>
            <p:cNvSpPr>
              <a:spLocks noChangeShapeType="1"/>
            </p:cNvSpPr>
            <p:nvPr/>
          </p:nvSpPr>
          <p:spPr bwMode="auto">
            <a:xfrm>
              <a:off x="995" y="2189"/>
              <a:ext cx="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84" name="Rectangle 3467"/>
            <p:cNvSpPr>
              <a:spLocks noChangeArrowheads="1"/>
            </p:cNvSpPr>
            <p:nvPr/>
          </p:nvSpPr>
          <p:spPr bwMode="auto">
            <a:xfrm>
              <a:off x="995" y="2189"/>
              <a:ext cx="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85" name="Line 3468"/>
            <p:cNvSpPr>
              <a:spLocks noChangeShapeType="1"/>
            </p:cNvSpPr>
            <p:nvPr/>
          </p:nvSpPr>
          <p:spPr bwMode="auto">
            <a:xfrm>
              <a:off x="995" y="2192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86" name="Rectangle 3469"/>
            <p:cNvSpPr>
              <a:spLocks noChangeArrowheads="1"/>
            </p:cNvSpPr>
            <p:nvPr/>
          </p:nvSpPr>
          <p:spPr bwMode="auto">
            <a:xfrm>
              <a:off x="995" y="2192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87" name="Line 3470"/>
            <p:cNvSpPr>
              <a:spLocks noChangeShapeType="1"/>
            </p:cNvSpPr>
            <p:nvPr/>
          </p:nvSpPr>
          <p:spPr bwMode="auto">
            <a:xfrm>
              <a:off x="1187" y="2178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88" name="Rectangle 3471"/>
            <p:cNvSpPr>
              <a:spLocks noChangeArrowheads="1"/>
            </p:cNvSpPr>
            <p:nvPr/>
          </p:nvSpPr>
          <p:spPr bwMode="auto">
            <a:xfrm>
              <a:off x="1187" y="2178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89" name="Line 3472"/>
            <p:cNvSpPr>
              <a:spLocks noChangeShapeType="1"/>
            </p:cNvSpPr>
            <p:nvPr/>
          </p:nvSpPr>
          <p:spPr bwMode="auto">
            <a:xfrm>
              <a:off x="1187" y="218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90" name="Rectangle 3473"/>
            <p:cNvSpPr>
              <a:spLocks noChangeArrowheads="1"/>
            </p:cNvSpPr>
            <p:nvPr/>
          </p:nvSpPr>
          <p:spPr bwMode="auto">
            <a:xfrm>
              <a:off x="1187" y="2182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91" name="Line 3474"/>
            <p:cNvSpPr>
              <a:spLocks noChangeShapeType="1"/>
            </p:cNvSpPr>
            <p:nvPr/>
          </p:nvSpPr>
          <p:spPr bwMode="auto">
            <a:xfrm>
              <a:off x="1187" y="2185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92" name="Rectangle 3475"/>
            <p:cNvSpPr>
              <a:spLocks noChangeArrowheads="1"/>
            </p:cNvSpPr>
            <p:nvPr/>
          </p:nvSpPr>
          <p:spPr bwMode="auto">
            <a:xfrm>
              <a:off x="1187" y="2185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93" name="Line 3476"/>
            <p:cNvSpPr>
              <a:spLocks noChangeShapeType="1"/>
            </p:cNvSpPr>
            <p:nvPr/>
          </p:nvSpPr>
          <p:spPr bwMode="auto">
            <a:xfrm>
              <a:off x="1187" y="218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94" name="Rectangle 3477"/>
            <p:cNvSpPr>
              <a:spLocks noChangeArrowheads="1"/>
            </p:cNvSpPr>
            <p:nvPr/>
          </p:nvSpPr>
          <p:spPr bwMode="auto">
            <a:xfrm>
              <a:off x="1187" y="2189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95" name="Line 3478"/>
            <p:cNvSpPr>
              <a:spLocks noChangeShapeType="1"/>
            </p:cNvSpPr>
            <p:nvPr/>
          </p:nvSpPr>
          <p:spPr bwMode="auto">
            <a:xfrm>
              <a:off x="1187" y="2192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96" name="Rectangle 3479"/>
            <p:cNvSpPr>
              <a:spLocks noChangeArrowheads="1"/>
            </p:cNvSpPr>
            <p:nvPr/>
          </p:nvSpPr>
          <p:spPr bwMode="auto">
            <a:xfrm>
              <a:off x="1187" y="2192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97" name="Line 3480"/>
            <p:cNvSpPr>
              <a:spLocks noChangeShapeType="1"/>
            </p:cNvSpPr>
            <p:nvPr/>
          </p:nvSpPr>
          <p:spPr bwMode="auto">
            <a:xfrm>
              <a:off x="1464" y="2178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98" name="Rectangle 3481"/>
            <p:cNvSpPr>
              <a:spLocks noChangeArrowheads="1"/>
            </p:cNvSpPr>
            <p:nvPr/>
          </p:nvSpPr>
          <p:spPr bwMode="auto">
            <a:xfrm>
              <a:off x="1464" y="2178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99" name="Line 3482"/>
            <p:cNvSpPr>
              <a:spLocks noChangeShapeType="1"/>
            </p:cNvSpPr>
            <p:nvPr/>
          </p:nvSpPr>
          <p:spPr bwMode="auto">
            <a:xfrm>
              <a:off x="1464" y="218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00" name="Rectangle 3483"/>
            <p:cNvSpPr>
              <a:spLocks noChangeArrowheads="1"/>
            </p:cNvSpPr>
            <p:nvPr/>
          </p:nvSpPr>
          <p:spPr bwMode="auto">
            <a:xfrm>
              <a:off x="1464" y="2182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01" name="Line 3484"/>
            <p:cNvSpPr>
              <a:spLocks noChangeShapeType="1"/>
            </p:cNvSpPr>
            <p:nvPr/>
          </p:nvSpPr>
          <p:spPr bwMode="auto">
            <a:xfrm>
              <a:off x="1464" y="2185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02" name="Rectangle 3485"/>
            <p:cNvSpPr>
              <a:spLocks noChangeArrowheads="1"/>
            </p:cNvSpPr>
            <p:nvPr/>
          </p:nvSpPr>
          <p:spPr bwMode="auto">
            <a:xfrm>
              <a:off x="1464" y="2185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03" name="Line 3486"/>
            <p:cNvSpPr>
              <a:spLocks noChangeShapeType="1"/>
            </p:cNvSpPr>
            <p:nvPr/>
          </p:nvSpPr>
          <p:spPr bwMode="auto">
            <a:xfrm>
              <a:off x="1464" y="218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04" name="Rectangle 3487"/>
            <p:cNvSpPr>
              <a:spLocks noChangeArrowheads="1"/>
            </p:cNvSpPr>
            <p:nvPr/>
          </p:nvSpPr>
          <p:spPr bwMode="auto">
            <a:xfrm>
              <a:off x="1464" y="2189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05" name="Line 3488"/>
            <p:cNvSpPr>
              <a:spLocks noChangeShapeType="1"/>
            </p:cNvSpPr>
            <p:nvPr/>
          </p:nvSpPr>
          <p:spPr bwMode="auto">
            <a:xfrm>
              <a:off x="1464" y="2192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06" name="Rectangle 3489"/>
            <p:cNvSpPr>
              <a:spLocks noChangeArrowheads="1"/>
            </p:cNvSpPr>
            <p:nvPr/>
          </p:nvSpPr>
          <p:spPr bwMode="auto">
            <a:xfrm>
              <a:off x="1464" y="2192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07" name="Line 3490"/>
            <p:cNvSpPr>
              <a:spLocks noChangeShapeType="1"/>
            </p:cNvSpPr>
            <p:nvPr/>
          </p:nvSpPr>
          <p:spPr bwMode="auto">
            <a:xfrm>
              <a:off x="1655" y="2178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08" name="Rectangle 3491"/>
            <p:cNvSpPr>
              <a:spLocks noChangeArrowheads="1"/>
            </p:cNvSpPr>
            <p:nvPr/>
          </p:nvSpPr>
          <p:spPr bwMode="auto">
            <a:xfrm>
              <a:off x="1655" y="2178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09" name="Line 3492"/>
            <p:cNvSpPr>
              <a:spLocks noChangeShapeType="1"/>
            </p:cNvSpPr>
            <p:nvPr/>
          </p:nvSpPr>
          <p:spPr bwMode="auto">
            <a:xfrm>
              <a:off x="1655" y="218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10" name="Rectangle 3493"/>
            <p:cNvSpPr>
              <a:spLocks noChangeArrowheads="1"/>
            </p:cNvSpPr>
            <p:nvPr/>
          </p:nvSpPr>
          <p:spPr bwMode="auto">
            <a:xfrm>
              <a:off x="1655" y="2182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11" name="Line 3494"/>
            <p:cNvSpPr>
              <a:spLocks noChangeShapeType="1"/>
            </p:cNvSpPr>
            <p:nvPr/>
          </p:nvSpPr>
          <p:spPr bwMode="auto">
            <a:xfrm>
              <a:off x="1655" y="2185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12" name="Rectangle 3495"/>
            <p:cNvSpPr>
              <a:spLocks noChangeArrowheads="1"/>
            </p:cNvSpPr>
            <p:nvPr/>
          </p:nvSpPr>
          <p:spPr bwMode="auto">
            <a:xfrm>
              <a:off x="1655" y="2185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13" name="Line 3496"/>
            <p:cNvSpPr>
              <a:spLocks noChangeShapeType="1"/>
            </p:cNvSpPr>
            <p:nvPr/>
          </p:nvSpPr>
          <p:spPr bwMode="auto">
            <a:xfrm>
              <a:off x="1655" y="218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14" name="Rectangle 3497"/>
            <p:cNvSpPr>
              <a:spLocks noChangeArrowheads="1"/>
            </p:cNvSpPr>
            <p:nvPr/>
          </p:nvSpPr>
          <p:spPr bwMode="auto">
            <a:xfrm>
              <a:off x="1655" y="2189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15" name="Line 3498"/>
            <p:cNvSpPr>
              <a:spLocks noChangeShapeType="1"/>
            </p:cNvSpPr>
            <p:nvPr/>
          </p:nvSpPr>
          <p:spPr bwMode="auto">
            <a:xfrm>
              <a:off x="1655" y="2192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16" name="Rectangle 3499"/>
            <p:cNvSpPr>
              <a:spLocks noChangeArrowheads="1"/>
            </p:cNvSpPr>
            <p:nvPr/>
          </p:nvSpPr>
          <p:spPr bwMode="auto">
            <a:xfrm>
              <a:off x="1655" y="2192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17" name="Line 3500"/>
            <p:cNvSpPr>
              <a:spLocks noChangeShapeType="1"/>
            </p:cNvSpPr>
            <p:nvPr/>
          </p:nvSpPr>
          <p:spPr bwMode="auto">
            <a:xfrm>
              <a:off x="1932" y="2178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18" name="Rectangle 3501"/>
            <p:cNvSpPr>
              <a:spLocks noChangeArrowheads="1"/>
            </p:cNvSpPr>
            <p:nvPr/>
          </p:nvSpPr>
          <p:spPr bwMode="auto">
            <a:xfrm>
              <a:off x="1932" y="2178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19" name="Line 3502"/>
            <p:cNvSpPr>
              <a:spLocks noChangeShapeType="1"/>
            </p:cNvSpPr>
            <p:nvPr/>
          </p:nvSpPr>
          <p:spPr bwMode="auto">
            <a:xfrm>
              <a:off x="1932" y="218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20" name="Rectangle 3503"/>
            <p:cNvSpPr>
              <a:spLocks noChangeArrowheads="1"/>
            </p:cNvSpPr>
            <p:nvPr/>
          </p:nvSpPr>
          <p:spPr bwMode="auto">
            <a:xfrm>
              <a:off x="1932" y="2182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21" name="Line 3504"/>
            <p:cNvSpPr>
              <a:spLocks noChangeShapeType="1"/>
            </p:cNvSpPr>
            <p:nvPr/>
          </p:nvSpPr>
          <p:spPr bwMode="auto">
            <a:xfrm>
              <a:off x="1932" y="2185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22" name="Rectangle 3505"/>
            <p:cNvSpPr>
              <a:spLocks noChangeArrowheads="1"/>
            </p:cNvSpPr>
            <p:nvPr/>
          </p:nvSpPr>
          <p:spPr bwMode="auto">
            <a:xfrm>
              <a:off x="1932" y="2185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23" name="Line 3506"/>
            <p:cNvSpPr>
              <a:spLocks noChangeShapeType="1"/>
            </p:cNvSpPr>
            <p:nvPr/>
          </p:nvSpPr>
          <p:spPr bwMode="auto">
            <a:xfrm>
              <a:off x="1932" y="218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24" name="Rectangle 3507"/>
            <p:cNvSpPr>
              <a:spLocks noChangeArrowheads="1"/>
            </p:cNvSpPr>
            <p:nvPr/>
          </p:nvSpPr>
          <p:spPr bwMode="auto">
            <a:xfrm>
              <a:off x="1932" y="2189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25" name="Line 3508"/>
            <p:cNvSpPr>
              <a:spLocks noChangeShapeType="1"/>
            </p:cNvSpPr>
            <p:nvPr/>
          </p:nvSpPr>
          <p:spPr bwMode="auto">
            <a:xfrm>
              <a:off x="1932" y="2192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26" name="Rectangle 3509"/>
            <p:cNvSpPr>
              <a:spLocks noChangeArrowheads="1"/>
            </p:cNvSpPr>
            <p:nvPr/>
          </p:nvSpPr>
          <p:spPr bwMode="auto">
            <a:xfrm>
              <a:off x="1932" y="2192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27" name="Line 3510"/>
            <p:cNvSpPr>
              <a:spLocks noChangeShapeType="1"/>
            </p:cNvSpPr>
            <p:nvPr/>
          </p:nvSpPr>
          <p:spPr bwMode="auto">
            <a:xfrm>
              <a:off x="2123" y="2178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28" name="Rectangle 3511"/>
            <p:cNvSpPr>
              <a:spLocks noChangeArrowheads="1"/>
            </p:cNvSpPr>
            <p:nvPr/>
          </p:nvSpPr>
          <p:spPr bwMode="auto">
            <a:xfrm>
              <a:off x="2123" y="2178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29" name="Line 3512"/>
            <p:cNvSpPr>
              <a:spLocks noChangeShapeType="1"/>
            </p:cNvSpPr>
            <p:nvPr/>
          </p:nvSpPr>
          <p:spPr bwMode="auto">
            <a:xfrm>
              <a:off x="2123" y="218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30" name="Rectangle 3513"/>
            <p:cNvSpPr>
              <a:spLocks noChangeArrowheads="1"/>
            </p:cNvSpPr>
            <p:nvPr/>
          </p:nvSpPr>
          <p:spPr bwMode="auto">
            <a:xfrm>
              <a:off x="2123" y="2182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31" name="Line 3514"/>
            <p:cNvSpPr>
              <a:spLocks noChangeShapeType="1"/>
            </p:cNvSpPr>
            <p:nvPr/>
          </p:nvSpPr>
          <p:spPr bwMode="auto">
            <a:xfrm>
              <a:off x="2123" y="2185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32" name="Rectangle 3515"/>
            <p:cNvSpPr>
              <a:spLocks noChangeArrowheads="1"/>
            </p:cNvSpPr>
            <p:nvPr/>
          </p:nvSpPr>
          <p:spPr bwMode="auto">
            <a:xfrm>
              <a:off x="2123" y="2185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33" name="Line 3516"/>
            <p:cNvSpPr>
              <a:spLocks noChangeShapeType="1"/>
            </p:cNvSpPr>
            <p:nvPr/>
          </p:nvSpPr>
          <p:spPr bwMode="auto">
            <a:xfrm>
              <a:off x="2123" y="218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34" name="Rectangle 3517"/>
            <p:cNvSpPr>
              <a:spLocks noChangeArrowheads="1"/>
            </p:cNvSpPr>
            <p:nvPr/>
          </p:nvSpPr>
          <p:spPr bwMode="auto">
            <a:xfrm>
              <a:off x="2123" y="2189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35" name="Line 3518"/>
            <p:cNvSpPr>
              <a:spLocks noChangeShapeType="1"/>
            </p:cNvSpPr>
            <p:nvPr/>
          </p:nvSpPr>
          <p:spPr bwMode="auto">
            <a:xfrm>
              <a:off x="2123" y="2192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36" name="Rectangle 3519"/>
            <p:cNvSpPr>
              <a:spLocks noChangeArrowheads="1"/>
            </p:cNvSpPr>
            <p:nvPr/>
          </p:nvSpPr>
          <p:spPr bwMode="auto">
            <a:xfrm>
              <a:off x="2123" y="2192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37" name="Line 3520"/>
            <p:cNvSpPr>
              <a:spLocks noChangeShapeType="1"/>
            </p:cNvSpPr>
            <p:nvPr/>
          </p:nvSpPr>
          <p:spPr bwMode="auto">
            <a:xfrm>
              <a:off x="2400" y="2178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38" name="Rectangle 3521"/>
            <p:cNvSpPr>
              <a:spLocks noChangeArrowheads="1"/>
            </p:cNvSpPr>
            <p:nvPr/>
          </p:nvSpPr>
          <p:spPr bwMode="auto">
            <a:xfrm>
              <a:off x="2400" y="2178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39" name="Line 3522"/>
            <p:cNvSpPr>
              <a:spLocks noChangeShapeType="1"/>
            </p:cNvSpPr>
            <p:nvPr/>
          </p:nvSpPr>
          <p:spPr bwMode="auto">
            <a:xfrm>
              <a:off x="2400" y="218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40" name="Rectangle 3523"/>
            <p:cNvSpPr>
              <a:spLocks noChangeArrowheads="1"/>
            </p:cNvSpPr>
            <p:nvPr/>
          </p:nvSpPr>
          <p:spPr bwMode="auto">
            <a:xfrm>
              <a:off x="2400" y="2182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41" name="Line 3524"/>
            <p:cNvSpPr>
              <a:spLocks noChangeShapeType="1"/>
            </p:cNvSpPr>
            <p:nvPr/>
          </p:nvSpPr>
          <p:spPr bwMode="auto">
            <a:xfrm>
              <a:off x="2400" y="2185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42" name="Rectangle 3525"/>
            <p:cNvSpPr>
              <a:spLocks noChangeArrowheads="1"/>
            </p:cNvSpPr>
            <p:nvPr/>
          </p:nvSpPr>
          <p:spPr bwMode="auto">
            <a:xfrm>
              <a:off x="2400" y="2185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43" name="Line 3526"/>
            <p:cNvSpPr>
              <a:spLocks noChangeShapeType="1"/>
            </p:cNvSpPr>
            <p:nvPr/>
          </p:nvSpPr>
          <p:spPr bwMode="auto">
            <a:xfrm>
              <a:off x="2400" y="218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44" name="Rectangle 3527"/>
            <p:cNvSpPr>
              <a:spLocks noChangeArrowheads="1"/>
            </p:cNvSpPr>
            <p:nvPr/>
          </p:nvSpPr>
          <p:spPr bwMode="auto">
            <a:xfrm>
              <a:off x="2400" y="2189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45" name="Line 3528"/>
            <p:cNvSpPr>
              <a:spLocks noChangeShapeType="1"/>
            </p:cNvSpPr>
            <p:nvPr/>
          </p:nvSpPr>
          <p:spPr bwMode="auto">
            <a:xfrm>
              <a:off x="2400" y="2192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46" name="Rectangle 3529"/>
            <p:cNvSpPr>
              <a:spLocks noChangeArrowheads="1"/>
            </p:cNvSpPr>
            <p:nvPr/>
          </p:nvSpPr>
          <p:spPr bwMode="auto">
            <a:xfrm>
              <a:off x="2400" y="2192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47" name="Line 3530"/>
            <p:cNvSpPr>
              <a:spLocks noChangeShapeType="1"/>
            </p:cNvSpPr>
            <p:nvPr/>
          </p:nvSpPr>
          <p:spPr bwMode="auto">
            <a:xfrm>
              <a:off x="2591" y="2178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48" name="Rectangle 3531"/>
            <p:cNvSpPr>
              <a:spLocks noChangeArrowheads="1"/>
            </p:cNvSpPr>
            <p:nvPr/>
          </p:nvSpPr>
          <p:spPr bwMode="auto">
            <a:xfrm>
              <a:off x="2591" y="2178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49" name="Line 3532"/>
            <p:cNvSpPr>
              <a:spLocks noChangeShapeType="1"/>
            </p:cNvSpPr>
            <p:nvPr/>
          </p:nvSpPr>
          <p:spPr bwMode="auto">
            <a:xfrm>
              <a:off x="2591" y="218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50" name="Rectangle 3533"/>
            <p:cNvSpPr>
              <a:spLocks noChangeArrowheads="1"/>
            </p:cNvSpPr>
            <p:nvPr/>
          </p:nvSpPr>
          <p:spPr bwMode="auto">
            <a:xfrm>
              <a:off x="2591" y="2182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51" name="Line 3534"/>
            <p:cNvSpPr>
              <a:spLocks noChangeShapeType="1"/>
            </p:cNvSpPr>
            <p:nvPr/>
          </p:nvSpPr>
          <p:spPr bwMode="auto">
            <a:xfrm>
              <a:off x="2591" y="2185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52" name="Rectangle 3535"/>
            <p:cNvSpPr>
              <a:spLocks noChangeArrowheads="1"/>
            </p:cNvSpPr>
            <p:nvPr/>
          </p:nvSpPr>
          <p:spPr bwMode="auto">
            <a:xfrm>
              <a:off x="2591" y="2185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53" name="Line 3536"/>
            <p:cNvSpPr>
              <a:spLocks noChangeShapeType="1"/>
            </p:cNvSpPr>
            <p:nvPr/>
          </p:nvSpPr>
          <p:spPr bwMode="auto">
            <a:xfrm>
              <a:off x="2591" y="218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54" name="Rectangle 3537"/>
            <p:cNvSpPr>
              <a:spLocks noChangeArrowheads="1"/>
            </p:cNvSpPr>
            <p:nvPr/>
          </p:nvSpPr>
          <p:spPr bwMode="auto">
            <a:xfrm>
              <a:off x="2591" y="2189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55" name="Line 3538"/>
            <p:cNvSpPr>
              <a:spLocks noChangeShapeType="1"/>
            </p:cNvSpPr>
            <p:nvPr/>
          </p:nvSpPr>
          <p:spPr bwMode="auto">
            <a:xfrm>
              <a:off x="2591" y="2192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56" name="Rectangle 3539"/>
            <p:cNvSpPr>
              <a:spLocks noChangeArrowheads="1"/>
            </p:cNvSpPr>
            <p:nvPr/>
          </p:nvSpPr>
          <p:spPr bwMode="auto">
            <a:xfrm>
              <a:off x="2591" y="2192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57" name="Line 3540"/>
            <p:cNvSpPr>
              <a:spLocks noChangeShapeType="1"/>
            </p:cNvSpPr>
            <p:nvPr/>
          </p:nvSpPr>
          <p:spPr bwMode="auto">
            <a:xfrm>
              <a:off x="2868" y="2178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58" name="Rectangle 3541"/>
            <p:cNvSpPr>
              <a:spLocks noChangeArrowheads="1"/>
            </p:cNvSpPr>
            <p:nvPr/>
          </p:nvSpPr>
          <p:spPr bwMode="auto">
            <a:xfrm>
              <a:off x="2868" y="2178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59" name="Line 3542"/>
            <p:cNvSpPr>
              <a:spLocks noChangeShapeType="1"/>
            </p:cNvSpPr>
            <p:nvPr/>
          </p:nvSpPr>
          <p:spPr bwMode="auto">
            <a:xfrm>
              <a:off x="2868" y="218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60" name="Rectangle 3543"/>
            <p:cNvSpPr>
              <a:spLocks noChangeArrowheads="1"/>
            </p:cNvSpPr>
            <p:nvPr/>
          </p:nvSpPr>
          <p:spPr bwMode="auto">
            <a:xfrm>
              <a:off x="2868" y="2182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61" name="Line 3544"/>
            <p:cNvSpPr>
              <a:spLocks noChangeShapeType="1"/>
            </p:cNvSpPr>
            <p:nvPr/>
          </p:nvSpPr>
          <p:spPr bwMode="auto">
            <a:xfrm>
              <a:off x="2868" y="2185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62" name="Rectangle 3545"/>
            <p:cNvSpPr>
              <a:spLocks noChangeArrowheads="1"/>
            </p:cNvSpPr>
            <p:nvPr/>
          </p:nvSpPr>
          <p:spPr bwMode="auto">
            <a:xfrm>
              <a:off x="2868" y="2185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63" name="Line 3546"/>
            <p:cNvSpPr>
              <a:spLocks noChangeShapeType="1"/>
            </p:cNvSpPr>
            <p:nvPr/>
          </p:nvSpPr>
          <p:spPr bwMode="auto">
            <a:xfrm>
              <a:off x="2868" y="218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64" name="Rectangle 3547"/>
            <p:cNvSpPr>
              <a:spLocks noChangeArrowheads="1"/>
            </p:cNvSpPr>
            <p:nvPr/>
          </p:nvSpPr>
          <p:spPr bwMode="auto">
            <a:xfrm>
              <a:off x="2868" y="2189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65" name="Line 3548"/>
            <p:cNvSpPr>
              <a:spLocks noChangeShapeType="1"/>
            </p:cNvSpPr>
            <p:nvPr/>
          </p:nvSpPr>
          <p:spPr bwMode="auto">
            <a:xfrm>
              <a:off x="2868" y="2192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66" name="Rectangle 3549"/>
            <p:cNvSpPr>
              <a:spLocks noChangeArrowheads="1"/>
            </p:cNvSpPr>
            <p:nvPr/>
          </p:nvSpPr>
          <p:spPr bwMode="auto">
            <a:xfrm>
              <a:off x="2868" y="2192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67" name="Line 3550"/>
            <p:cNvSpPr>
              <a:spLocks noChangeShapeType="1"/>
            </p:cNvSpPr>
            <p:nvPr/>
          </p:nvSpPr>
          <p:spPr bwMode="auto">
            <a:xfrm>
              <a:off x="3059" y="2178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68" name="Rectangle 3551"/>
            <p:cNvSpPr>
              <a:spLocks noChangeArrowheads="1"/>
            </p:cNvSpPr>
            <p:nvPr/>
          </p:nvSpPr>
          <p:spPr bwMode="auto">
            <a:xfrm>
              <a:off x="3059" y="2178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69" name="Line 3552"/>
            <p:cNvSpPr>
              <a:spLocks noChangeShapeType="1"/>
            </p:cNvSpPr>
            <p:nvPr/>
          </p:nvSpPr>
          <p:spPr bwMode="auto">
            <a:xfrm>
              <a:off x="3059" y="218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70" name="Rectangle 3553"/>
            <p:cNvSpPr>
              <a:spLocks noChangeArrowheads="1"/>
            </p:cNvSpPr>
            <p:nvPr/>
          </p:nvSpPr>
          <p:spPr bwMode="auto">
            <a:xfrm>
              <a:off x="3059" y="2182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71" name="Line 3554"/>
            <p:cNvSpPr>
              <a:spLocks noChangeShapeType="1"/>
            </p:cNvSpPr>
            <p:nvPr/>
          </p:nvSpPr>
          <p:spPr bwMode="auto">
            <a:xfrm>
              <a:off x="3059" y="2185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72" name="Rectangle 3555"/>
            <p:cNvSpPr>
              <a:spLocks noChangeArrowheads="1"/>
            </p:cNvSpPr>
            <p:nvPr/>
          </p:nvSpPr>
          <p:spPr bwMode="auto">
            <a:xfrm>
              <a:off x="3059" y="2185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73" name="Line 3556"/>
            <p:cNvSpPr>
              <a:spLocks noChangeShapeType="1"/>
            </p:cNvSpPr>
            <p:nvPr/>
          </p:nvSpPr>
          <p:spPr bwMode="auto">
            <a:xfrm>
              <a:off x="3059" y="218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74" name="Rectangle 3557"/>
            <p:cNvSpPr>
              <a:spLocks noChangeArrowheads="1"/>
            </p:cNvSpPr>
            <p:nvPr/>
          </p:nvSpPr>
          <p:spPr bwMode="auto">
            <a:xfrm>
              <a:off x="3059" y="2189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75" name="Line 3558"/>
            <p:cNvSpPr>
              <a:spLocks noChangeShapeType="1"/>
            </p:cNvSpPr>
            <p:nvPr/>
          </p:nvSpPr>
          <p:spPr bwMode="auto">
            <a:xfrm>
              <a:off x="3059" y="2192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76" name="Rectangle 3559"/>
            <p:cNvSpPr>
              <a:spLocks noChangeArrowheads="1"/>
            </p:cNvSpPr>
            <p:nvPr/>
          </p:nvSpPr>
          <p:spPr bwMode="auto">
            <a:xfrm>
              <a:off x="3059" y="2192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77" name="Line 3560"/>
            <p:cNvSpPr>
              <a:spLocks noChangeShapeType="1"/>
            </p:cNvSpPr>
            <p:nvPr/>
          </p:nvSpPr>
          <p:spPr bwMode="auto">
            <a:xfrm>
              <a:off x="3336" y="2178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78" name="Rectangle 3561"/>
            <p:cNvSpPr>
              <a:spLocks noChangeArrowheads="1"/>
            </p:cNvSpPr>
            <p:nvPr/>
          </p:nvSpPr>
          <p:spPr bwMode="auto">
            <a:xfrm>
              <a:off x="3336" y="2178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79" name="Line 3562"/>
            <p:cNvSpPr>
              <a:spLocks noChangeShapeType="1"/>
            </p:cNvSpPr>
            <p:nvPr/>
          </p:nvSpPr>
          <p:spPr bwMode="auto">
            <a:xfrm>
              <a:off x="3336" y="218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80" name="Rectangle 3563"/>
            <p:cNvSpPr>
              <a:spLocks noChangeArrowheads="1"/>
            </p:cNvSpPr>
            <p:nvPr/>
          </p:nvSpPr>
          <p:spPr bwMode="auto">
            <a:xfrm>
              <a:off x="3336" y="2182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81" name="Line 3564"/>
            <p:cNvSpPr>
              <a:spLocks noChangeShapeType="1"/>
            </p:cNvSpPr>
            <p:nvPr/>
          </p:nvSpPr>
          <p:spPr bwMode="auto">
            <a:xfrm>
              <a:off x="3336" y="2185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82" name="Rectangle 3565"/>
            <p:cNvSpPr>
              <a:spLocks noChangeArrowheads="1"/>
            </p:cNvSpPr>
            <p:nvPr/>
          </p:nvSpPr>
          <p:spPr bwMode="auto">
            <a:xfrm>
              <a:off x="3336" y="2185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83" name="Line 3566"/>
            <p:cNvSpPr>
              <a:spLocks noChangeShapeType="1"/>
            </p:cNvSpPr>
            <p:nvPr/>
          </p:nvSpPr>
          <p:spPr bwMode="auto">
            <a:xfrm>
              <a:off x="3336" y="218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84" name="Rectangle 3567"/>
            <p:cNvSpPr>
              <a:spLocks noChangeArrowheads="1"/>
            </p:cNvSpPr>
            <p:nvPr/>
          </p:nvSpPr>
          <p:spPr bwMode="auto">
            <a:xfrm>
              <a:off x="3336" y="2189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85" name="Line 3568"/>
            <p:cNvSpPr>
              <a:spLocks noChangeShapeType="1"/>
            </p:cNvSpPr>
            <p:nvPr/>
          </p:nvSpPr>
          <p:spPr bwMode="auto">
            <a:xfrm>
              <a:off x="3336" y="2192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86" name="Rectangle 3569"/>
            <p:cNvSpPr>
              <a:spLocks noChangeArrowheads="1"/>
            </p:cNvSpPr>
            <p:nvPr/>
          </p:nvSpPr>
          <p:spPr bwMode="auto">
            <a:xfrm>
              <a:off x="3336" y="2192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87" name="Line 3570"/>
            <p:cNvSpPr>
              <a:spLocks noChangeShapeType="1"/>
            </p:cNvSpPr>
            <p:nvPr/>
          </p:nvSpPr>
          <p:spPr bwMode="auto">
            <a:xfrm>
              <a:off x="3527" y="2178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88" name="Rectangle 3571"/>
            <p:cNvSpPr>
              <a:spLocks noChangeArrowheads="1"/>
            </p:cNvSpPr>
            <p:nvPr/>
          </p:nvSpPr>
          <p:spPr bwMode="auto">
            <a:xfrm>
              <a:off x="3527" y="2178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89" name="Line 3572"/>
            <p:cNvSpPr>
              <a:spLocks noChangeShapeType="1"/>
            </p:cNvSpPr>
            <p:nvPr/>
          </p:nvSpPr>
          <p:spPr bwMode="auto">
            <a:xfrm>
              <a:off x="3527" y="218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90" name="Rectangle 3573"/>
            <p:cNvSpPr>
              <a:spLocks noChangeArrowheads="1"/>
            </p:cNvSpPr>
            <p:nvPr/>
          </p:nvSpPr>
          <p:spPr bwMode="auto">
            <a:xfrm>
              <a:off x="3527" y="2182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91" name="Line 3574"/>
            <p:cNvSpPr>
              <a:spLocks noChangeShapeType="1"/>
            </p:cNvSpPr>
            <p:nvPr/>
          </p:nvSpPr>
          <p:spPr bwMode="auto">
            <a:xfrm>
              <a:off x="3527" y="2185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92" name="Rectangle 3575"/>
            <p:cNvSpPr>
              <a:spLocks noChangeArrowheads="1"/>
            </p:cNvSpPr>
            <p:nvPr/>
          </p:nvSpPr>
          <p:spPr bwMode="auto">
            <a:xfrm>
              <a:off x="3527" y="2185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93" name="Line 3576"/>
            <p:cNvSpPr>
              <a:spLocks noChangeShapeType="1"/>
            </p:cNvSpPr>
            <p:nvPr/>
          </p:nvSpPr>
          <p:spPr bwMode="auto">
            <a:xfrm>
              <a:off x="3527" y="218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94" name="Rectangle 3577"/>
            <p:cNvSpPr>
              <a:spLocks noChangeArrowheads="1"/>
            </p:cNvSpPr>
            <p:nvPr/>
          </p:nvSpPr>
          <p:spPr bwMode="auto">
            <a:xfrm>
              <a:off x="3527" y="2189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95" name="Line 3578"/>
            <p:cNvSpPr>
              <a:spLocks noChangeShapeType="1"/>
            </p:cNvSpPr>
            <p:nvPr/>
          </p:nvSpPr>
          <p:spPr bwMode="auto">
            <a:xfrm>
              <a:off x="3527" y="2192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96" name="Rectangle 3579"/>
            <p:cNvSpPr>
              <a:spLocks noChangeArrowheads="1"/>
            </p:cNvSpPr>
            <p:nvPr/>
          </p:nvSpPr>
          <p:spPr bwMode="auto">
            <a:xfrm>
              <a:off x="3527" y="2192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97" name="Line 3580"/>
            <p:cNvSpPr>
              <a:spLocks noChangeShapeType="1"/>
            </p:cNvSpPr>
            <p:nvPr/>
          </p:nvSpPr>
          <p:spPr bwMode="auto">
            <a:xfrm>
              <a:off x="3804" y="2178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98" name="Rectangle 3581"/>
            <p:cNvSpPr>
              <a:spLocks noChangeArrowheads="1"/>
            </p:cNvSpPr>
            <p:nvPr/>
          </p:nvSpPr>
          <p:spPr bwMode="auto">
            <a:xfrm>
              <a:off x="3804" y="2178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799" name="Line 3582"/>
            <p:cNvSpPr>
              <a:spLocks noChangeShapeType="1"/>
            </p:cNvSpPr>
            <p:nvPr/>
          </p:nvSpPr>
          <p:spPr bwMode="auto">
            <a:xfrm>
              <a:off x="3804" y="218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00" name="Rectangle 3583"/>
            <p:cNvSpPr>
              <a:spLocks noChangeArrowheads="1"/>
            </p:cNvSpPr>
            <p:nvPr/>
          </p:nvSpPr>
          <p:spPr bwMode="auto">
            <a:xfrm>
              <a:off x="3804" y="2182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01" name="Line 3584"/>
            <p:cNvSpPr>
              <a:spLocks noChangeShapeType="1"/>
            </p:cNvSpPr>
            <p:nvPr/>
          </p:nvSpPr>
          <p:spPr bwMode="auto">
            <a:xfrm>
              <a:off x="3804" y="2185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02" name="Rectangle 3585"/>
            <p:cNvSpPr>
              <a:spLocks noChangeArrowheads="1"/>
            </p:cNvSpPr>
            <p:nvPr/>
          </p:nvSpPr>
          <p:spPr bwMode="auto">
            <a:xfrm>
              <a:off x="3804" y="2185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03" name="Line 3586"/>
            <p:cNvSpPr>
              <a:spLocks noChangeShapeType="1"/>
            </p:cNvSpPr>
            <p:nvPr/>
          </p:nvSpPr>
          <p:spPr bwMode="auto">
            <a:xfrm>
              <a:off x="3804" y="218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04" name="Rectangle 3587"/>
            <p:cNvSpPr>
              <a:spLocks noChangeArrowheads="1"/>
            </p:cNvSpPr>
            <p:nvPr/>
          </p:nvSpPr>
          <p:spPr bwMode="auto">
            <a:xfrm>
              <a:off x="3804" y="2189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05" name="Line 3588"/>
            <p:cNvSpPr>
              <a:spLocks noChangeShapeType="1"/>
            </p:cNvSpPr>
            <p:nvPr/>
          </p:nvSpPr>
          <p:spPr bwMode="auto">
            <a:xfrm>
              <a:off x="3804" y="2192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06" name="Rectangle 3589"/>
            <p:cNvSpPr>
              <a:spLocks noChangeArrowheads="1"/>
            </p:cNvSpPr>
            <p:nvPr/>
          </p:nvSpPr>
          <p:spPr bwMode="auto">
            <a:xfrm>
              <a:off x="3804" y="2192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07" name="Line 3590"/>
            <p:cNvSpPr>
              <a:spLocks noChangeShapeType="1"/>
            </p:cNvSpPr>
            <p:nvPr/>
          </p:nvSpPr>
          <p:spPr bwMode="auto">
            <a:xfrm>
              <a:off x="3995" y="2178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08" name="Rectangle 3591"/>
            <p:cNvSpPr>
              <a:spLocks noChangeArrowheads="1"/>
            </p:cNvSpPr>
            <p:nvPr/>
          </p:nvSpPr>
          <p:spPr bwMode="auto">
            <a:xfrm>
              <a:off x="3995" y="2178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09" name="Line 3592"/>
            <p:cNvSpPr>
              <a:spLocks noChangeShapeType="1"/>
            </p:cNvSpPr>
            <p:nvPr/>
          </p:nvSpPr>
          <p:spPr bwMode="auto">
            <a:xfrm>
              <a:off x="3995" y="218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10" name="Rectangle 3593"/>
            <p:cNvSpPr>
              <a:spLocks noChangeArrowheads="1"/>
            </p:cNvSpPr>
            <p:nvPr/>
          </p:nvSpPr>
          <p:spPr bwMode="auto">
            <a:xfrm>
              <a:off x="3995" y="2182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11" name="Line 3594"/>
            <p:cNvSpPr>
              <a:spLocks noChangeShapeType="1"/>
            </p:cNvSpPr>
            <p:nvPr/>
          </p:nvSpPr>
          <p:spPr bwMode="auto">
            <a:xfrm>
              <a:off x="3995" y="2185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12" name="Rectangle 3595"/>
            <p:cNvSpPr>
              <a:spLocks noChangeArrowheads="1"/>
            </p:cNvSpPr>
            <p:nvPr/>
          </p:nvSpPr>
          <p:spPr bwMode="auto">
            <a:xfrm>
              <a:off x="3995" y="2185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13" name="Line 3596"/>
            <p:cNvSpPr>
              <a:spLocks noChangeShapeType="1"/>
            </p:cNvSpPr>
            <p:nvPr/>
          </p:nvSpPr>
          <p:spPr bwMode="auto">
            <a:xfrm>
              <a:off x="3995" y="218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14" name="Rectangle 3597"/>
            <p:cNvSpPr>
              <a:spLocks noChangeArrowheads="1"/>
            </p:cNvSpPr>
            <p:nvPr/>
          </p:nvSpPr>
          <p:spPr bwMode="auto">
            <a:xfrm>
              <a:off x="3995" y="2189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15" name="Line 3598"/>
            <p:cNvSpPr>
              <a:spLocks noChangeShapeType="1"/>
            </p:cNvSpPr>
            <p:nvPr/>
          </p:nvSpPr>
          <p:spPr bwMode="auto">
            <a:xfrm>
              <a:off x="3995" y="2192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16" name="Rectangle 3599"/>
            <p:cNvSpPr>
              <a:spLocks noChangeArrowheads="1"/>
            </p:cNvSpPr>
            <p:nvPr/>
          </p:nvSpPr>
          <p:spPr bwMode="auto">
            <a:xfrm>
              <a:off x="3995" y="2192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17" name="Line 3600"/>
            <p:cNvSpPr>
              <a:spLocks noChangeShapeType="1"/>
            </p:cNvSpPr>
            <p:nvPr/>
          </p:nvSpPr>
          <p:spPr bwMode="auto">
            <a:xfrm>
              <a:off x="4272" y="2178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18" name="Rectangle 3601"/>
            <p:cNvSpPr>
              <a:spLocks noChangeArrowheads="1"/>
            </p:cNvSpPr>
            <p:nvPr/>
          </p:nvSpPr>
          <p:spPr bwMode="auto">
            <a:xfrm>
              <a:off x="4272" y="2178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19" name="Line 3602"/>
            <p:cNvSpPr>
              <a:spLocks noChangeShapeType="1"/>
            </p:cNvSpPr>
            <p:nvPr/>
          </p:nvSpPr>
          <p:spPr bwMode="auto">
            <a:xfrm>
              <a:off x="4272" y="218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20" name="Rectangle 3603"/>
            <p:cNvSpPr>
              <a:spLocks noChangeArrowheads="1"/>
            </p:cNvSpPr>
            <p:nvPr/>
          </p:nvSpPr>
          <p:spPr bwMode="auto">
            <a:xfrm>
              <a:off x="4272" y="2182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21" name="Line 3604"/>
            <p:cNvSpPr>
              <a:spLocks noChangeShapeType="1"/>
            </p:cNvSpPr>
            <p:nvPr/>
          </p:nvSpPr>
          <p:spPr bwMode="auto">
            <a:xfrm>
              <a:off x="4272" y="2185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22" name="Rectangle 3605"/>
            <p:cNvSpPr>
              <a:spLocks noChangeArrowheads="1"/>
            </p:cNvSpPr>
            <p:nvPr/>
          </p:nvSpPr>
          <p:spPr bwMode="auto">
            <a:xfrm>
              <a:off x="4272" y="2185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23" name="Line 3606"/>
            <p:cNvSpPr>
              <a:spLocks noChangeShapeType="1"/>
            </p:cNvSpPr>
            <p:nvPr/>
          </p:nvSpPr>
          <p:spPr bwMode="auto">
            <a:xfrm>
              <a:off x="4272" y="218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24" name="Rectangle 3607"/>
            <p:cNvSpPr>
              <a:spLocks noChangeArrowheads="1"/>
            </p:cNvSpPr>
            <p:nvPr/>
          </p:nvSpPr>
          <p:spPr bwMode="auto">
            <a:xfrm>
              <a:off x="4272" y="2189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25" name="Line 3608"/>
            <p:cNvSpPr>
              <a:spLocks noChangeShapeType="1"/>
            </p:cNvSpPr>
            <p:nvPr/>
          </p:nvSpPr>
          <p:spPr bwMode="auto">
            <a:xfrm>
              <a:off x="4272" y="2192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26" name="Rectangle 3609"/>
            <p:cNvSpPr>
              <a:spLocks noChangeArrowheads="1"/>
            </p:cNvSpPr>
            <p:nvPr/>
          </p:nvSpPr>
          <p:spPr bwMode="auto">
            <a:xfrm>
              <a:off x="4272" y="2192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27" name="Line 3610"/>
            <p:cNvSpPr>
              <a:spLocks noChangeShapeType="1"/>
            </p:cNvSpPr>
            <p:nvPr/>
          </p:nvSpPr>
          <p:spPr bwMode="auto">
            <a:xfrm>
              <a:off x="4463" y="2178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28" name="Rectangle 3611"/>
            <p:cNvSpPr>
              <a:spLocks noChangeArrowheads="1"/>
            </p:cNvSpPr>
            <p:nvPr/>
          </p:nvSpPr>
          <p:spPr bwMode="auto">
            <a:xfrm>
              <a:off x="4463" y="2178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29" name="Line 3612"/>
            <p:cNvSpPr>
              <a:spLocks noChangeShapeType="1"/>
            </p:cNvSpPr>
            <p:nvPr/>
          </p:nvSpPr>
          <p:spPr bwMode="auto">
            <a:xfrm>
              <a:off x="4463" y="218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30" name="Rectangle 3613"/>
            <p:cNvSpPr>
              <a:spLocks noChangeArrowheads="1"/>
            </p:cNvSpPr>
            <p:nvPr/>
          </p:nvSpPr>
          <p:spPr bwMode="auto">
            <a:xfrm>
              <a:off x="4463" y="2182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31" name="Line 3614"/>
            <p:cNvSpPr>
              <a:spLocks noChangeShapeType="1"/>
            </p:cNvSpPr>
            <p:nvPr/>
          </p:nvSpPr>
          <p:spPr bwMode="auto">
            <a:xfrm>
              <a:off x="4463" y="2185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32" name="Rectangle 3615"/>
            <p:cNvSpPr>
              <a:spLocks noChangeArrowheads="1"/>
            </p:cNvSpPr>
            <p:nvPr/>
          </p:nvSpPr>
          <p:spPr bwMode="auto">
            <a:xfrm>
              <a:off x="4463" y="2185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33" name="Line 3616"/>
            <p:cNvSpPr>
              <a:spLocks noChangeShapeType="1"/>
            </p:cNvSpPr>
            <p:nvPr/>
          </p:nvSpPr>
          <p:spPr bwMode="auto">
            <a:xfrm>
              <a:off x="4463" y="218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34" name="Rectangle 3617"/>
            <p:cNvSpPr>
              <a:spLocks noChangeArrowheads="1"/>
            </p:cNvSpPr>
            <p:nvPr/>
          </p:nvSpPr>
          <p:spPr bwMode="auto">
            <a:xfrm>
              <a:off x="4463" y="2189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35" name="Line 3618"/>
            <p:cNvSpPr>
              <a:spLocks noChangeShapeType="1"/>
            </p:cNvSpPr>
            <p:nvPr/>
          </p:nvSpPr>
          <p:spPr bwMode="auto">
            <a:xfrm>
              <a:off x="4463" y="2192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36" name="Rectangle 3619"/>
            <p:cNvSpPr>
              <a:spLocks noChangeArrowheads="1"/>
            </p:cNvSpPr>
            <p:nvPr/>
          </p:nvSpPr>
          <p:spPr bwMode="auto">
            <a:xfrm>
              <a:off x="4463" y="2192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37" name="Line 3620"/>
            <p:cNvSpPr>
              <a:spLocks noChangeShapeType="1"/>
            </p:cNvSpPr>
            <p:nvPr/>
          </p:nvSpPr>
          <p:spPr bwMode="auto">
            <a:xfrm>
              <a:off x="4740" y="2178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38" name="Rectangle 3621"/>
            <p:cNvSpPr>
              <a:spLocks noChangeArrowheads="1"/>
            </p:cNvSpPr>
            <p:nvPr/>
          </p:nvSpPr>
          <p:spPr bwMode="auto">
            <a:xfrm>
              <a:off x="4740" y="2178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39" name="Line 3622"/>
            <p:cNvSpPr>
              <a:spLocks noChangeShapeType="1"/>
            </p:cNvSpPr>
            <p:nvPr/>
          </p:nvSpPr>
          <p:spPr bwMode="auto">
            <a:xfrm>
              <a:off x="4740" y="218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40" name="Rectangle 3623"/>
            <p:cNvSpPr>
              <a:spLocks noChangeArrowheads="1"/>
            </p:cNvSpPr>
            <p:nvPr/>
          </p:nvSpPr>
          <p:spPr bwMode="auto">
            <a:xfrm>
              <a:off x="4740" y="2182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41" name="Line 3624"/>
            <p:cNvSpPr>
              <a:spLocks noChangeShapeType="1"/>
            </p:cNvSpPr>
            <p:nvPr/>
          </p:nvSpPr>
          <p:spPr bwMode="auto">
            <a:xfrm>
              <a:off x="4740" y="2185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42" name="Rectangle 3625"/>
            <p:cNvSpPr>
              <a:spLocks noChangeArrowheads="1"/>
            </p:cNvSpPr>
            <p:nvPr/>
          </p:nvSpPr>
          <p:spPr bwMode="auto">
            <a:xfrm>
              <a:off x="4740" y="2185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43" name="Line 3626"/>
            <p:cNvSpPr>
              <a:spLocks noChangeShapeType="1"/>
            </p:cNvSpPr>
            <p:nvPr/>
          </p:nvSpPr>
          <p:spPr bwMode="auto">
            <a:xfrm>
              <a:off x="4740" y="218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44" name="Rectangle 3627"/>
            <p:cNvSpPr>
              <a:spLocks noChangeArrowheads="1"/>
            </p:cNvSpPr>
            <p:nvPr/>
          </p:nvSpPr>
          <p:spPr bwMode="auto">
            <a:xfrm>
              <a:off x="4740" y="2189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45" name="Line 3628"/>
            <p:cNvSpPr>
              <a:spLocks noChangeShapeType="1"/>
            </p:cNvSpPr>
            <p:nvPr/>
          </p:nvSpPr>
          <p:spPr bwMode="auto">
            <a:xfrm>
              <a:off x="4740" y="2192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46" name="Rectangle 3629"/>
            <p:cNvSpPr>
              <a:spLocks noChangeArrowheads="1"/>
            </p:cNvSpPr>
            <p:nvPr/>
          </p:nvSpPr>
          <p:spPr bwMode="auto">
            <a:xfrm>
              <a:off x="4740" y="2192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47" name="Line 3630"/>
            <p:cNvSpPr>
              <a:spLocks noChangeShapeType="1"/>
            </p:cNvSpPr>
            <p:nvPr/>
          </p:nvSpPr>
          <p:spPr bwMode="auto">
            <a:xfrm>
              <a:off x="4931" y="2178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48" name="Rectangle 3631"/>
            <p:cNvSpPr>
              <a:spLocks noChangeArrowheads="1"/>
            </p:cNvSpPr>
            <p:nvPr/>
          </p:nvSpPr>
          <p:spPr bwMode="auto">
            <a:xfrm>
              <a:off x="4931" y="2178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49" name="Line 3632"/>
            <p:cNvSpPr>
              <a:spLocks noChangeShapeType="1"/>
            </p:cNvSpPr>
            <p:nvPr/>
          </p:nvSpPr>
          <p:spPr bwMode="auto">
            <a:xfrm>
              <a:off x="4931" y="218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50" name="Rectangle 3633"/>
            <p:cNvSpPr>
              <a:spLocks noChangeArrowheads="1"/>
            </p:cNvSpPr>
            <p:nvPr/>
          </p:nvSpPr>
          <p:spPr bwMode="auto">
            <a:xfrm>
              <a:off x="4931" y="2182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51" name="Line 3634"/>
            <p:cNvSpPr>
              <a:spLocks noChangeShapeType="1"/>
            </p:cNvSpPr>
            <p:nvPr/>
          </p:nvSpPr>
          <p:spPr bwMode="auto">
            <a:xfrm>
              <a:off x="4931" y="2185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52" name="Rectangle 3635"/>
            <p:cNvSpPr>
              <a:spLocks noChangeArrowheads="1"/>
            </p:cNvSpPr>
            <p:nvPr/>
          </p:nvSpPr>
          <p:spPr bwMode="auto">
            <a:xfrm>
              <a:off x="4931" y="2185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53" name="Line 3636"/>
            <p:cNvSpPr>
              <a:spLocks noChangeShapeType="1"/>
            </p:cNvSpPr>
            <p:nvPr/>
          </p:nvSpPr>
          <p:spPr bwMode="auto">
            <a:xfrm>
              <a:off x="4931" y="218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54" name="Rectangle 3637"/>
            <p:cNvSpPr>
              <a:spLocks noChangeArrowheads="1"/>
            </p:cNvSpPr>
            <p:nvPr/>
          </p:nvSpPr>
          <p:spPr bwMode="auto">
            <a:xfrm>
              <a:off x="4931" y="2189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55" name="Line 3638"/>
            <p:cNvSpPr>
              <a:spLocks noChangeShapeType="1"/>
            </p:cNvSpPr>
            <p:nvPr/>
          </p:nvSpPr>
          <p:spPr bwMode="auto">
            <a:xfrm>
              <a:off x="4931" y="2192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856" name="Rectangle 3639"/>
            <p:cNvSpPr>
              <a:spLocks noChangeArrowheads="1"/>
            </p:cNvSpPr>
            <p:nvPr/>
          </p:nvSpPr>
          <p:spPr bwMode="auto">
            <a:xfrm>
              <a:off x="4931" y="2192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7362" name="Group 3841"/>
          <p:cNvGrpSpPr>
            <a:grpSpLocks/>
          </p:cNvGrpSpPr>
          <p:nvPr/>
        </p:nvGrpSpPr>
        <p:grpSpPr bwMode="auto">
          <a:xfrm>
            <a:off x="836613" y="4044950"/>
            <a:ext cx="6715125" cy="28575"/>
            <a:chOff x="527" y="2263"/>
            <a:chExt cx="4230" cy="18"/>
          </a:xfrm>
        </p:grpSpPr>
        <p:sp>
          <p:nvSpPr>
            <p:cNvPr id="60457" name="Line 3641"/>
            <p:cNvSpPr>
              <a:spLocks noChangeShapeType="1"/>
            </p:cNvSpPr>
            <p:nvPr/>
          </p:nvSpPr>
          <p:spPr bwMode="auto">
            <a:xfrm>
              <a:off x="527" y="2263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58" name="Rectangle 3642"/>
            <p:cNvSpPr>
              <a:spLocks noChangeArrowheads="1"/>
            </p:cNvSpPr>
            <p:nvPr/>
          </p:nvSpPr>
          <p:spPr bwMode="auto">
            <a:xfrm>
              <a:off x="527" y="2263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59" name="Line 3643"/>
            <p:cNvSpPr>
              <a:spLocks noChangeShapeType="1"/>
            </p:cNvSpPr>
            <p:nvPr/>
          </p:nvSpPr>
          <p:spPr bwMode="auto">
            <a:xfrm>
              <a:off x="527" y="2267"/>
              <a:ext cx="15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60" name="Rectangle 3644"/>
            <p:cNvSpPr>
              <a:spLocks noChangeArrowheads="1"/>
            </p:cNvSpPr>
            <p:nvPr/>
          </p:nvSpPr>
          <p:spPr bwMode="auto">
            <a:xfrm>
              <a:off x="527" y="2267"/>
              <a:ext cx="15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61" name="Line 3645"/>
            <p:cNvSpPr>
              <a:spLocks noChangeShapeType="1"/>
            </p:cNvSpPr>
            <p:nvPr/>
          </p:nvSpPr>
          <p:spPr bwMode="auto">
            <a:xfrm>
              <a:off x="527" y="2270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62" name="Rectangle 3646"/>
            <p:cNvSpPr>
              <a:spLocks noChangeArrowheads="1"/>
            </p:cNvSpPr>
            <p:nvPr/>
          </p:nvSpPr>
          <p:spPr bwMode="auto">
            <a:xfrm>
              <a:off x="527" y="2270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63" name="Line 3647"/>
            <p:cNvSpPr>
              <a:spLocks noChangeShapeType="1"/>
            </p:cNvSpPr>
            <p:nvPr/>
          </p:nvSpPr>
          <p:spPr bwMode="auto">
            <a:xfrm>
              <a:off x="527" y="2274"/>
              <a:ext cx="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64" name="Rectangle 3648"/>
            <p:cNvSpPr>
              <a:spLocks noChangeArrowheads="1"/>
            </p:cNvSpPr>
            <p:nvPr/>
          </p:nvSpPr>
          <p:spPr bwMode="auto">
            <a:xfrm>
              <a:off x="527" y="2274"/>
              <a:ext cx="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65" name="Line 3649"/>
            <p:cNvSpPr>
              <a:spLocks noChangeShapeType="1"/>
            </p:cNvSpPr>
            <p:nvPr/>
          </p:nvSpPr>
          <p:spPr bwMode="auto">
            <a:xfrm>
              <a:off x="527" y="2277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66" name="Rectangle 3650"/>
            <p:cNvSpPr>
              <a:spLocks noChangeArrowheads="1"/>
            </p:cNvSpPr>
            <p:nvPr/>
          </p:nvSpPr>
          <p:spPr bwMode="auto">
            <a:xfrm>
              <a:off x="527" y="2277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67" name="Line 3651"/>
            <p:cNvSpPr>
              <a:spLocks noChangeShapeType="1"/>
            </p:cNvSpPr>
            <p:nvPr/>
          </p:nvSpPr>
          <p:spPr bwMode="auto">
            <a:xfrm>
              <a:off x="719" y="2263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68" name="Rectangle 3652"/>
            <p:cNvSpPr>
              <a:spLocks noChangeArrowheads="1"/>
            </p:cNvSpPr>
            <p:nvPr/>
          </p:nvSpPr>
          <p:spPr bwMode="auto">
            <a:xfrm>
              <a:off x="719" y="2263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69" name="Line 3653"/>
            <p:cNvSpPr>
              <a:spLocks noChangeShapeType="1"/>
            </p:cNvSpPr>
            <p:nvPr/>
          </p:nvSpPr>
          <p:spPr bwMode="auto">
            <a:xfrm>
              <a:off x="719" y="226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70" name="Rectangle 3654"/>
            <p:cNvSpPr>
              <a:spLocks noChangeArrowheads="1"/>
            </p:cNvSpPr>
            <p:nvPr/>
          </p:nvSpPr>
          <p:spPr bwMode="auto">
            <a:xfrm>
              <a:off x="719" y="2267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71" name="Line 3655"/>
            <p:cNvSpPr>
              <a:spLocks noChangeShapeType="1"/>
            </p:cNvSpPr>
            <p:nvPr/>
          </p:nvSpPr>
          <p:spPr bwMode="auto">
            <a:xfrm>
              <a:off x="719" y="2270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72" name="Rectangle 3656"/>
            <p:cNvSpPr>
              <a:spLocks noChangeArrowheads="1"/>
            </p:cNvSpPr>
            <p:nvPr/>
          </p:nvSpPr>
          <p:spPr bwMode="auto">
            <a:xfrm>
              <a:off x="719" y="2270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73" name="Line 3657"/>
            <p:cNvSpPr>
              <a:spLocks noChangeShapeType="1"/>
            </p:cNvSpPr>
            <p:nvPr/>
          </p:nvSpPr>
          <p:spPr bwMode="auto">
            <a:xfrm>
              <a:off x="719" y="2274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74" name="Rectangle 3658"/>
            <p:cNvSpPr>
              <a:spLocks noChangeArrowheads="1"/>
            </p:cNvSpPr>
            <p:nvPr/>
          </p:nvSpPr>
          <p:spPr bwMode="auto">
            <a:xfrm>
              <a:off x="719" y="2274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75" name="Line 3659"/>
            <p:cNvSpPr>
              <a:spLocks noChangeShapeType="1"/>
            </p:cNvSpPr>
            <p:nvPr/>
          </p:nvSpPr>
          <p:spPr bwMode="auto">
            <a:xfrm>
              <a:off x="719" y="2277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76" name="Rectangle 3660"/>
            <p:cNvSpPr>
              <a:spLocks noChangeArrowheads="1"/>
            </p:cNvSpPr>
            <p:nvPr/>
          </p:nvSpPr>
          <p:spPr bwMode="auto">
            <a:xfrm>
              <a:off x="719" y="2277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77" name="Line 3661"/>
            <p:cNvSpPr>
              <a:spLocks noChangeShapeType="1"/>
            </p:cNvSpPr>
            <p:nvPr/>
          </p:nvSpPr>
          <p:spPr bwMode="auto">
            <a:xfrm>
              <a:off x="995" y="2263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78" name="Rectangle 3662"/>
            <p:cNvSpPr>
              <a:spLocks noChangeArrowheads="1"/>
            </p:cNvSpPr>
            <p:nvPr/>
          </p:nvSpPr>
          <p:spPr bwMode="auto">
            <a:xfrm>
              <a:off x="995" y="2263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79" name="Line 3663"/>
            <p:cNvSpPr>
              <a:spLocks noChangeShapeType="1"/>
            </p:cNvSpPr>
            <p:nvPr/>
          </p:nvSpPr>
          <p:spPr bwMode="auto">
            <a:xfrm>
              <a:off x="995" y="2267"/>
              <a:ext cx="15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80" name="Rectangle 3664"/>
            <p:cNvSpPr>
              <a:spLocks noChangeArrowheads="1"/>
            </p:cNvSpPr>
            <p:nvPr/>
          </p:nvSpPr>
          <p:spPr bwMode="auto">
            <a:xfrm>
              <a:off x="995" y="2267"/>
              <a:ext cx="15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81" name="Line 3665"/>
            <p:cNvSpPr>
              <a:spLocks noChangeShapeType="1"/>
            </p:cNvSpPr>
            <p:nvPr/>
          </p:nvSpPr>
          <p:spPr bwMode="auto">
            <a:xfrm>
              <a:off x="995" y="2270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82" name="Rectangle 3666"/>
            <p:cNvSpPr>
              <a:spLocks noChangeArrowheads="1"/>
            </p:cNvSpPr>
            <p:nvPr/>
          </p:nvSpPr>
          <p:spPr bwMode="auto">
            <a:xfrm>
              <a:off x="995" y="2270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83" name="Line 3667"/>
            <p:cNvSpPr>
              <a:spLocks noChangeShapeType="1"/>
            </p:cNvSpPr>
            <p:nvPr/>
          </p:nvSpPr>
          <p:spPr bwMode="auto">
            <a:xfrm>
              <a:off x="995" y="2274"/>
              <a:ext cx="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84" name="Rectangle 3668"/>
            <p:cNvSpPr>
              <a:spLocks noChangeArrowheads="1"/>
            </p:cNvSpPr>
            <p:nvPr/>
          </p:nvSpPr>
          <p:spPr bwMode="auto">
            <a:xfrm>
              <a:off x="995" y="2274"/>
              <a:ext cx="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85" name="Line 3669"/>
            <p:cNvSpPr>
              <a:spLocks noChangeShapeType="1"/>
            </p:cNvSpPr>
            <p:nvPr/>
          </p:nvSpPr>
          <p:spPr bwMode="auto">
            <a:xfrm>
              <a:off x="995" y="2277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86" name="Rectangle 3670"/>
            <p:cNvSpPr>
              <a:spLocks noChangeArrowheads="1"/>
            </p:cNvSpPr>
            <p:nvPr/>
          </p:nvSpPr>
          <p:spPr bwMode="auto">
            <a:xfrm>
              <a:off x="995" y="2277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87" name="Line 3671"/>
            <p:cNvSpPr>
              <a:spLocks noChangeShapeType="1"/>
            </p:cNvSpPr>
            <p:nvPr/>
          </p:nvSpPr>
          <p:spPr bwMode="auto">
            <a:xfrm>
              <a:off x="1187" y="2263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88" name="Rectangle 3672"/>
            <p:cNvSpPr>
              <a:spLocks noChangeArrowheads="1"/>
            </p:cNvSpPr>
            <p:nvPr/>
          </p:nvSpPr>
          <p:spPr bwMode="auto">
            <a:xfrm>
              <a:off x="1187" y="2263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89" name="Line 3673"/>
            <p:cNvSpPr>
              <a:spLocks noChangeShapeType="1"/>
            </p:cNvSpPr>
            <p:nvPr/>
          </p:nvSpPr>
          <p:spPr bwMode="auto">
            <a:xfrm>
              <a:off x="1187" y="226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90" name="Rectangle 3674"/>
            <p:cNvSpPr>
              <a:spLocks noChangeArrowheads="1"/>
            </p:cNvSpPr>
            <p:nvPr/>
          </p:nvSpPr>
          <p:spPr bwMode="auto">
            <a:xfrm>
              <a:off x="1187" y="2267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91" name="Line 3675"/>
            <p:cNvSpPr>
              <a:spLocks noChangeShapeType="1"/>
            </p:cNvSpPr>
            <p:nvPr/>
          </p:nvSpPr>
          <p:spPr bwMode="auto">
            <a:xfrm>
              <a:off x="1187" y="2270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92" name="Rectangle 3676"/>
            <p:cNvSpPr>
              <a:spLocks noChangeArrowheads="1"/>
            </p:cNvSpPr>
            <p:nvPr/>
          </p:nvSpPr>
          <p:spPr bwMode="auto">
            <a:xfrm>
              <a:off x="1187" y="2270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93" name="Line 3677"/>
            <p:cNvSpPr>
              <a:spLocks noChangeShapeType="1"/>
            </p:cNvSpPr>
            <p:nvPr/>
          </p:nvSpPr>
          <p:spPr bwMode="auto">
            <a:xfrm>
              <a:off x="1187" y="2274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94" name="Rectangle 3678"/>
            <p:cNvSpPr>
              <a:spLocks noChangeArrowheads="1"/>
            </p:cNvSpPr>
            <p:nvPr/>
          </p:nvSpPr>
          <p:spPr bwMode="auto">
            <a:xfrm>
              <a:off x="1187" y="2274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95" name="Line 3679"/>
            <p:cNvSpPr>
              <a:spLocks noChangeShapeType="1"/>
            </p:cNvSpPr>
            <p:nvPr/>
          </p:nvSpPr>
          <p:spPr bwMode="auto">
            <a:xfrm>
              <a:off x="1187" y="2277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96" name="Rectangle 3680"/>
            <p:cNvSpPr>
              <a:spLocks noChangeArrowheads="1"/>
            </p:cNvSpPr>
            <p:nvPr/>
          </p:nvSpPr>
          <p:spPr bwMode="auto">
            <a:xfrm>
              <a:off x="1187" y="2277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97" name="Line 3681"/>
            <p:cNvSpPr>
              <a:spLocks noChangeShapeType="1"/>
            </p:cNvSpPr>
            <p:nvPr/>
          </p:nvSpPr>
          <p:spPr bwMode="auto">
            <a:xfrm>
              <a:off x="1464" y="2263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98" name="Rectangle 3682"/>
            <p:cNvSpPr>
              <a:spLocks noChangeArrowheads="1"/>
            </p:cNvSpPr>
            <p:nvPr/>
          </p:nvSpPr>
          <p:spPr bwMode="auto">
            <a:xfrm>
              <a:off x="1464" y="2263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99" name="Line 3683"/>
            <p:cNvSpPr>
              <a:spLocks noChangeShapeType="1"/>
            </p:cNvSpPr>
            <p:nvPr/>
          </p:nvSpPr>
          <p:spPr bwMode="auto">
            <a:xfrm>
              <a:off x="1464" y="226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00" name="Rectangle 3684"/>
            <p:cNvSpPr>
              <a:spLocks noChangeArrowheads="1"/>
            </p:cNvSpPr>
            <p:nvPr/>
          </p:nvSpPr>
          <p:spPr bwMode="auto">
            <a:xfrm>
              <a:off x="1464" y="2267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01" name="Line 3685"/>
            <p:cNvSpPr>
              <a:spLocks noChangeShapeType="1"/>
            </p:cNvSpPr>
            <p:nvPr/>
          </p:nvSpPr>
          <p:spPr bwMode="auto">
            <a:xfrm>
              <a:off x="1464" y="2270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02" name="Rectangle 3686"/>
            <p:cNvSpPr>
              <a:spLocks noChangeArrowheads="1"/>
            </p:cNvSpPr>
            <p:nvPr/>
          </p:nvSpPr>
          <p:spPr bwMode="auto">
            <a:xfrm>
              <a:off x="1464" y="2270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03" name="Line 3687"/>
            <p:cNvSpPr>
              <a:spLocks noChangeShapeType="1"/>
            </p:cNvSpPr>
            <p:nvPr/>
          </p:nvSpPr>
          <p:spPr bwMode="auto">
            <a:xfrm>
              <a:off x="1464" y="2274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04" name="Rectangle 3688"/>
            <p:cNvSpPr>
              <a:spLocks noChangeArrowheads="1"/>
            </p:cNvSpPr>
            <p:nvPr/>
          </p:nvSpPr>
          <p:spPr bwMode="auto">
            <a:xfrm>
              <a:off x="1464" y="2274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05" name="Line 3689"/>
            <p:cNvSpPr>
              <a:spLocks noChangeShapeType="1"/>
            </p:cNvSpPr>
            <p:nvPr/>
          </p:nvSpPr>
          <p:spPr bwMode="auto">
            <a:xfrm>
              <a:off x="1464" y="2277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06" name="Rectangle 3690"/>
            <p:cNvSpPr>
              <a:spLocks noChangeArrowheads="1"/>
            </p:cNvSpPr>
            <p:nvPr/>
          </p:nvSpPr>
          <p:spPr bwMode="auto">
            <a:xfrm>
              <a:off x="1464" y="2277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07" name="Line 3691"/>
            <p:cNvSpPr>
              <a:spLocks noChangeShapeType="1"/>
            </p:cNvSpPr>
            <p:nvPr/>
          </p:nvSpPr>
          <p:spPr bwMode="auto">
            <a:xfrm>
              <a:off x="1655" y="2263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08" name="Rectangle 3692"/>
            <p:cNvSpPr>
              <a:spLocks noChangeArrowheads="1"/>
            </p:cNvSpPr>
            <p:nvPr/>
          </p:nvSpPr>
          <p:spPr bwMode="auto">
            <a:xfrm>
              <a:off x="1655" y="2263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09" name="Line 3693"/>
            <p:cNvSpPr>
              <a:spLocks noChangeShapeType="1"/>
            </p:cNvSpPr>
            <p:nvPr/>
          </p:nvSpPr>
          <p:spPr bwMode="auto">
            <a:xfrm>
              <a:off x="1655" y="226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10" name="Rectangle 3694"/>
            <p:cNvSpPr>
              <a:spLocks noChangeArrowheads="1"/>
            </p:cNvSpPr>
            <p:nvPr/>
          </p:nvSpPr>
          <p:spPr bwMode="auto">
            <a:xfrm>
              <a:off x="1655" y="2267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11" name="Line 3695"/>
            <p:cNvSpPr>
              <a:spLocks noChangeShapeType="1"/>
            </p:cNvSpPr>
            <p:nvPr/>
          </p:nvSpPr>
          <p:spPr bwMode="auto">
            <a:xfrm>
              <a:off x="1655" y="2270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12" name="Rectangle 3696"/>
            <p:cNvSpPr>
              <a:spLocks noChangeArrowheads="1"/>
            </p:cNvSpPr>
            <p:nvPr/>
          </p:nvSpPr>
          <p:spPr bwMode="auto">
            <a:xfrm>
              <a:off x="1655" y="2270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13" name="Line 3697"/>
            <p:cNvSpPr>
              <a:spLocks noChangeShapeType="1"/>
            </p:cNvSpPr>
            <p:nvPr/>
          </p:nvSpPr>
          <p:spPr bwMode="auto">
            <a:xfrm>
              <a:off x="1655" y="2274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14" name="Rectangle 3698"/>
            <p:cNvSpPr>
              <a:spLocks noChangeArrowheads="1"/>
            </p:cNvSpPr>
            <p:nvPr/>
          </p:nvSpPr>
          <p:spPr bwMode="auto">
            <a:xfrm>
              <a:off x="1655" y="2274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15" name="Line 3699"/>
            <p:cNvSpPr>
              <a:spLocks noChangeShapeType="1"/>
            </p:cNvSpPr>
            <p:nvPr/>
          </p:nvSpPr>
          <p:spPr bwMode="auto">
            <a:xfrm>
              <a:off x="1655" y="2277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16" name="Rectangle 3700"/>
            <p:cNvSpPr>
              <a:spLocks noChangeArrowheads="1"/>
            </p:cNvSpPr>
            <p:nvPr/>
          </p:nvSpPr>
          <p:spPr bwMode="auto">
            <a:xfrm>
              <a:off x="1655" y="2277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17" name="Line 3701"/>
            <p:cNvSpPr>
              <a:spLocks noChangeShapeType="1"/>
            </p:cNvSpPr>
            <p:nvPr/>
          </p:nvSpPr>
          <p:spPr bwMode="auto">
            <a:xfrm>
              <a:off x="1815" y="2263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18" name="Rectangle 3702"/>
            <p:cNvSpPr>
              <a:spLocks noChangeArrowheads="1"/>
            </p:cNvSpPr>
            <p:nvPr/>
          </p:nvSpPr>
          <p:spPr bwMode="auto">
            <a:xfrm>
              <a:off x="1815" y="2263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19" name="Line 3703"/>
            <p:cNvSpPr>
              <a:spLocks noChangeShapeType="1"/>
            </p:cNvSpPr>
            <p:nvPr/>
          </p:nvSpPr>
          <p:spPr bwMode="auto">
            <a:xfrm>
              <a:off x="1815" y="226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20" name="Rectangle 3704"/>
            <p:cNvSpPr>
              <a:spLocks noChangeArrowheads="1"/>
            </p:cNvSpPr>
            <p:nvPr/>
          </p:nvSpPr>
          <p:spPr bwMode="auto">
            <a:xfrm>
              <a:off x="1815" y="2267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21" name="Line 3705"/>
            <p:cNvSpPr>
              <a:spLocks noChangeShapeType="1"/>
            </p:cNvSpPr>
            <p:nvPr/>
          </p:nvSpPr>
          <p:spPr bwMode="auto">
            <a:xfrm>
              <a:off x="1815" y="2270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22" name="Rectangle 3706"/>
            <p:cNvSpPr>
              <a:spLocks noChangeArrowheads="1"/>
            </p:cNvSpPr>
            <p:nvPr/>
          </p:nvSpPr>
          <p:spPr bwMode="auto">
            <a:xfrm>
              <a:off x="1815" y="2270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23" name="Line 3707"/>
            <p:cNvSpPr>
              <a:spLocks noChangeShapeType="1"/>
            </p:cNvSpPr>
            <p:nvPr/>
          </p:nvSpPr>
          <p:spPr bwMode="auto">
            <a:xfrm>
              <a:off x="1815" y="2274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24" name="Rectangle 3708"/>
            <p:cNvSpPr>
              <a:spLocks noChangeArrowheads="1"/>
            </p:cNvSpPr>
            <p:nvPr/>
          </p:nvSpPr>
          <p:spPr bwMode="auto">
            <a:xfrm>
              <a:off x="1815" y="2274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25" name="Line 3709"/>
            <p:cNvSpPr>
              <a:spLocks noChangeShapeType="1"/>
            </p:cNvSpPr>
            <p:nvPr/>
          </p:nvSpPr>
          <p:spPr bwMode="auto">
            <a:xfrm>
              <a:off x="1815" y="2277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26" name="Rectangle 3710"/>
            <p:cNvSpPr>
              <a:spLocks noChangeArrowheads="1"/>
            </p:cNvSpPr>
            <p:nvPr/>
          </p:nvSpPr>
          <p:spPr bwMode="auto">
            <a:xfrm>
              <a:off x="1815" y="2277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27" name="Line 3711"/>
            <p:cNvSpPr>
              <a:spLocks noChangeShapeType="1"/>
            </p:cNvSpPr>
            <p:nvPr/>
          </p:nvSpPr>
          <p:spPr bwMode="auto">
            <a:xfrm>
              <a:off x="1932" y="2263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28" name="Rectangle 3712"/>
            <p:cNvSpPr>
              <a:spLocks noChangeArrowheads="1"/>
            </p:cNvSpPr>
            <p:nvPr/>
          </p:nvSpPr>
          <p:spPr bwMode="auto">
            <a:xfrm>
              <a:off x="1932" y="2263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29" name="Line 3713"/>
            <p:cNvSpPr>
              <a:spLocks noChangeShapeType="1"/>
            </p:cNvSpPr>
            <p:nvPr/>
          </p:nvSpPr>
          <p:spPr bwMode="auto">
            <a:xfrm>
              <a:off x="1932" y="226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30" name="Rectangle 3714"/>
            <p:cNvSpPr>
              <a:spLocks noChangeArrowheads="1"/>
            </p:cNvSpPr>
            <p:nvPr/>
          </p:nvSpPr>
          <p:spPr bwMode="auto">
            <a:xfrm>
              <a:off x="1932" y="2267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31" name="Line 3715"/>
            <p:cNvSpPr>
              <a:spLocks noChangeShapeType="1"/>
            </p:cNvSpPr>
            <p:nvPr/>
          </p:nvSpPr>
          <p:spPr bwMode="auto">
            <a:xfrm>
              <a:off x="1932" y="2270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32" name="Rectangle 3716"/>
            <p:cNvSpPr>
              <a:spLocks noChangeArrowheads="1"/>
            </p:cNvSpPr>
            <p:nvPr/>
          </p:nvSpPr>
          <p:spPr bwMode="auto">
            <a:xfrm>
              <a:off x="1932" y="2270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33" name="Line 3717"/>
            <p:cNvSpPr>
              <a:spLocks noChangeShapeType="1"/>
            </p:cNvSpPr>
            <p:nvPr/>
          </p:nvSpPr>
          <p:spPr bwMode="auto">
            <a:xfrm>
              <a:off x="1932" y="2274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34" name="Rectangle 3718"/>
            <p:cNvSpPr>
              <a:spLocks noChangeArrowheads="1"/>
            </p:cNvSpPr>
            <p:nvPr/>
          </p:nvSpPr>
          <p:spPr bwMode="auto">
            <a:xfrm>
              <a:off x="1932" y="2274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35" name="Line 3719"/>
            <p:cNvSpPr>
              <a:spLocks noChangeShapeType="1"/>
            </p:cNvSpPr>
            <p:nvPr/>
          </p:nvSpPr>
          <p:spPr bwMode="auto">
            <a:xfrm>
              <a:off x="1932" y="2277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36" name="Rectangle 3720"/>
            <p:cNvSpPr>
              <a:spLocks noChangeArrowheads="1"/>
            </p:cNvSpPr>
            <p:nvPr/>
          </p:nvSpPr>
          <p:spPr bwMode="auto">
            <a:xfrm>
              <a:off x="1932" y="2277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37" name="Line 3721"/>
            <p:cNvSpPr>
              <a:spLocks noChangeShapeType="1"/>
            </p:cNvSpPr>
            <p:nvPr/>
          </p:nvSpPr>
          <p:spPr bwMode="auto">
            <a:xfrm>
              <a:off x="2123" y="2263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38" name="Rectangle 3722"/>
            <p:cNvSpPr>
              <a:spLocks noChangeArrowheads="1"/>
            </p:cNvSpPr>
            <p:nvPr/>
          </p:nvSpPr>
          <p:spPr bwMode="auto">
            <a:xfrm>
              <a:off x="2123" y="2263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39" name="Line 3723"/>
            <p:cNvSpPr>
              <a:spLocks noChangeShapeType="1"/>
            </p:cNvSpPr>
            <p:nvPr/>
          </p:nvSpPr>
          <p:spPr bwMode="auto">
            <a:xfrm>
              <a:off x="2123" y="226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40" name="Rectangle 3724"/>
            <p:cNvSpPr>
              <a:spLocks noChangeArrowheads="1"/>
            </p:cNvSpPr>
            <p:nvPr/>
          </p:nvSpPr>
          <p:spPr bwMode="auto">
            <a:xfrm>
              <a:off x="2123" y="2267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41" name="Line 3725"/>
            <p:cNvSpPr>
              <a:spLocks noChangeShapeType="1"/>
            </p:cNvSpPr>
            <p:nvPr/>
          </p:nvSpPr>
          <p:spPr bwMode="auto">
            <a:xfrm>
              <a:off x="2123" y="2270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42" name="Rectangle 3726"/>
            <p:cNvSpPr>
              <a:spLocks noChangeArrowheads="1"/>
            </p:cNvSpPr>
            <p:nvPr/>
          </p:nvSpPr>
          <p:spPr bwMode="auto">
            <a:xfrm>
              <a:off x="2123" y="2270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43" name="Line 3727"/>
            <p:cNvSpPr>
              <a:spLocks noChangeShapeType="1"/>
            </p:cNvSpPr>
            <p:nvPr/>
          </p:nvSpPr>
          <p:spPr bwMode="auto">
            <a:xfrm>
              <a:off x="2123" y="2274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44" name="Rectangle 3728"/>
            <p:cNvSpPr>
              <a:spLocks noChangeArrowheads="1"/>
            </p:cNvSpPr>
            <p:nvPr/>
          </p:nvSpPr>
          <p:spPr bwMode="auto">
            <a:xfrm>
              <a:off x="2123" y="2274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45" name="Line 3729"/>
            <p:cNvSpPr>
              <a:spLocks noChangeShapeType="1"/>
            </p:cNvSpPr>
            <p:nvPr/>
          </p:nvSpPr>
          <p:spPr bwMode="auto">
            <a:xfrm>
              <a:off x="2123" y="2277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46" name="Rectangle 3730"/>
            <p:cNvSpPr>
              <a:spLocks noChangeArrowheads="1"/>
            </p:cNvSpPr>
            <p:nvPr/>
          </p:nvSpPr>
          <p:spPr bwMode="auto">
            <a:xfrm>
              <a:off x="2123" y="2277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47" name="Line 3731"/>
            <p:cNvSpPr>
              <a:spLocks noChangeShapeType="1"/>
            </p:cNvSpPr>
            <p:nvPr/>
          </p:nvSpPr>
          <p:spPr bwMode="auto">
            <a:xfrm>
              <a:off x="2400" y="2263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48" name="Rectangle 3732"/>
            <p:cNvSpPr>
              <a:spLocks noChangeArrowheads="1"/>
            </p:cNvSpPr>
            <p:nvPr/>
          </p:nvSpPr>
          <p:spPr bwMode="auto">
            <a:xfrm>
              <a:off x="2400" y="2263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49" name="Line 3733"/>
            <p:cNvSpPr>
              <a:spLocks noChangeShapeType="1"/>
            </p:cNvSpPr>
            <p:nvPr/>
          </p:nvSpPr>
          <p:spPr bwMode="auto">
            <a:xfrm>
              <a:off x="2400" y="226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50" name="Rectangle 3734"/>
            <p:cNvSpPr>
              <a:spLocks noChangeArrowheads="1"/>
            </p:cNvSpPr>
            <p:nvPr/>
          </p:nvSpPr>
          <p:spPr bwMode="auto">
            <a:xfrm>
              <a:off x="2400" y="2267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51" name="Line 3735"/>
            <p:cNvSpPr>
              <a:spLocks noChangeShapeType="1"/>
            </p:cNvSpPr>
            <p:nvPr/>
          </p:nvSpPr>
          <p:spPr bwMode="auto">
            <a:xfrm>
              <a:off x="2400" y="2270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52" name="Rectangle 3736"/>
            <p:cNvSpPr>
              <a:spLocks noChangeArrowheads="1"/>
            </p:cNvSpPr>
            <p:nvPr/>
          </p:nvSpPr>
          <p:spPr bwMode="auto">
            <a:xfrm>
              <a:off x="2400" y="2270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53" name="Line 3737"/>
            <p:cNvSpPr>
              <a:spLocks noChangeShapeType="1"/>
            </p:cNvSpPr>
            <p:nvPr/>
          </p:nvSpPr>
          <p:spPr bwMode="auto">
            <a:xfrm>
              <a:off x="2400" y="2274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54" name="Rectangle 3738"/>
            <p:cNvSpPr>
              <a:spLocks noChangeArrowheads="1"/>
            </p:cNvSpPr>
            <p:nvPr/>
          </p:nvSpPr>
          <p:spPr bwMode="auto">
            <a:xfrm>
              <a:off x="2400" y="2274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55" name="Line 3739"/>
            <p:cNvSpPr>
              <a:spLocks noChangeShapeType="1"/>
            </p:cNvSpPr>
            <p:nvPr/>
          </p:nvSpPr>
          <p:spPr bwMode="auto">
            <a:xfrm>
              <a:off x="2400" y="2277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56" name="Rectangle 3740"/>
            <p:cNvSpPr>
              <a:spLocks noChangeArrowheads="1"/>
            </p:cNvSpPr>
            <p:nvPr/>
          </p:nvSpPr>
          <p:spPr bwMode="auto">
            <a:xfrm>
              <a:off x="2400" y="2277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57" name="Line 3741"/>
            <p:cNvSpPr>
              <a:spLocks noChangeShapeType="1"/>
            </p:cNvSpPr>
            <p:nvPr/>
          </p:nvSpPr>
          <p:spPr bwMode="auto">
            <a:xfrm>
              <a:off x="2591" y="2263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58" name="Rectangle 3742"/>
            <p:cNvSpPr>
              <a:spLocks noChangeArrowheads="1"/>
            </p:cNvSpPr>
            <p:nvPr/>
          </p:nvSpPr>
          <p:spPr bwMode="auto">
            <a:xfrm>
              <a:off x="2591" y="2263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59" name="Line 3743"/>
            <p:cNvSpPr>
              <a:spLocks noChangeShapeType="1"/>
            </p:cNvSpPr>
            <p:nvPr/>
          </p:nvSpPr>
          <p:spPr bwMode="auto">
            <a:xfrm>
              <a:off x="2591" y="226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60" name="Rectangle 3744"/>
            <p:cNvSpPr>
              <a:spLocks noChangeArrowheads="1"/>
            </p:cNvSpPr>
            <p:nvPr/>
          </p:nvSpPr>
          <p:spPr bwMode="auto">
            <a:xfrm>
              <a:off x="2591" y="2267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61" name="Line 3745"/>
            <p:cNvSpPr>
              <a:spLocks noChangeShapeType="1"/>
            </p:cNvSpPr>
            <p:nvPr/>
          </p:nvSpPr>
          <p:spPr bwMode="auto">
            <a:xfrm>
              <a:off x="2591" y="2270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62" name="Rectangle 3746"/>
            <p:cNvSpPr>
              <a:spLocks noChangeArrowheads="1"/>
            </p:cNvSpPr>
            <p:nvPr/>
          </p:nvSpPr>
          <p:spPr bwMode="auto">
            <a:xfrm>
              <a:off x="2591" y="2270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63" name="Line 3747"/>
            <p:cNvSpPr>
              <a:spLocks noChangeShapeType="1"/>
            </p:cNvSpPr>
            <p:nvPr/>
          </p:nvSpPr>
          <p:spPr bwMode="auto">
            <a:xfrm>
              <a:off x="2591" y="2274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64" name="Rectangle 3748"/>
            <p:cNvSpPr>
              <a:spLocks noChangeArrowheads="1"/>
            </p:cNvSpPr>
            <p:nvPr/>
          </p:nvSpPr>
          <p:spPr bwMode="auto">
            <a:xfrm>
              <a:off x="2591" y="2274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65" name="Line 3749"/>
            <p:cNvSpPr>
              <a:spLocks noChangeShapeType="1"/>
            </p:cNvSpPr>
            <p:nvPr/>
          </p:nvSpPr>
          <p:spPr bwMode="auto">
            <a:xfrm>
              <a:off x="2591" y="2277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66" name="Rectangle 3750"/>
            <p:cNvSpPr>
              <a:spLocks noChangeArrowheads="1"/>
            </p:cNvSpPr>
            <p:nvPr/>
          </p:nvSpPr>
          <p:spPr bwMode="auto">
            <a:xfrm>
              <a:off x="2591" y="2277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67" name="Line 3751"/>
            <p:cNvSpPr>
              <a:spLocks noChangeShapeType="1"/>
            </p:cNvSpPr>
            <p:nvPr/>
          </p:nvSpPr>
          <p:spPr bwMode="auto">
            <a:xfrm>
              <a:off x="2868" y="2263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68" name="Rectangle 3752"/>
            <p:cNvSpPr>
              <a:spLocks noChangeArrowheads="1"/>
            </p:cNvSpPr>
            <p:nvPr/>
          </p:nvSpPr>
          <p:spPr bwMode="auto">
            <a:xfrm>
              <a:off x="2868" y="2263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69" name="Line 3753"/>
            <p:cNvSpPr>
              <a:spLocks noChangeShapeType="1"/>
            </p:cNvSpPr>
            <p:nvPr/>
          </p:nvSpPr>
          <p:spPr bwMode="auto">
            <a:xfrm>
              <a:off x="2868" y="226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70" name="Rectangle 3754"/>
            <p:cNvSpPr>
              <a:spLocks noChangeArrowheads="1"/>
            </p:cNvSpPr>
            <p:nvPr/>
          </p:nvSpPr>
          <p:spPr bwMode="auto">
            <a:xfrm>
              <a:off x="2868" y="2267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71" name="Line 3755"/>
            <p:cNvSpPr>
              <a:spLocks noChangeShapeType="1"/>
            </p:cNvSpPr>
            <p:nvPr/>
          </p:nvSpPr>
          <p:spPr bwMode="auto">
            <a:xfrm>
              <a:off x="2868" y="2270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72" name="Rectangle 3756"/>
            <p:cNvSpPr>
              <a:spLocks noChangeArrowheads="1"/>
            </p:cNvSpPr>
            <p:nvPr/>
          </p:nvSpPr>
          <p:spPr bwMode="auto">
            <a:xfrm>
              <a:off x="2868" y="2270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73" name="Line 3757"/>
            <p:cNvSpPr>
              <a:spLocks noChangeShapeType="1"/>
            </p:cNvSpPr>
            <p:nvPr/>
          </p:nvSpPr>
          <p:spPr bwMode="auto">
            <a:xfrm>
              <a:off x="2868" y="2274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74" name="Rectangle 3758"/>
            <p:cNvSpPr>
              <a:spLocks noChangeArrowheads="1"/>
            </p:cNvSpPr>
            <p:nvPr/>
          </p:nvSpPr>
          <p:spPr bwMode="auto">
            <a:xfrm>
              <a:off x="2868" y="2274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75" name="Line 3759"/>
            <p:cNvSpPr>
              <a:spLocks noChangeShapeType="1"/>
            </p:cNvSpPr>
            <p:nvPr/>
          </p:nvSpPr>
          <p:spPr bwMode="auto">
            <a:xfrm>
              <a:off x="2868" y="2277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76" name="Rectangle 3760"/>
            <p:cNvSpPr>
              <a:spLocks noChangeArrowheads="1"/>
            </p:cNvSpPr>
            <p:nvPr/>
          </p:nvSpPr>
          <p:spPr bwMode="auto">
            <a:xfrm>
              <a:off x="2868" y="2277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77" name="Line 3761"/>
            <p:cNvSpPr>
              <a:spLocks noChangeShapeType="1"/>
            </p:cNvSpPr>
            <p:nvPr/>
          </p:nvSpPr>
          <p:spPr bwMode="auto">
            <a:xfrm>
              <a:off x="3059" y="2263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78" name="Rectangle 3762"/>
            <p:cNvSpPr>
              <a:spLocks noChangeArrowheads="1"/>
            </p:cNvSpPr>
            <p:nvPr/>
          </p:nvSpPr>
          <p:spPr bwMode="auto">
            <a:xfrm>
              <a:off x="3059" y="2263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79" name="Line 3763"/>
            <p:cNvSpPr>
              <a:spLocks noChangeShapeType="1"/>
            </p:cNvSpPr>
            <p:nvPr/>
          </p:nvSpPr>
          <p:spPr bwMode="auto">
            <a:xfrm>
              <a:off x="3059" y="226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80" name="Rectangle 3764"/>
            <p:cNvSpPr>
              <a:spLocks noChangeArrowheads="1"/>
            </p:cNvSpPr>
            <p:nvPr/>
          </p:nvSpPr>
          <p:spPr bwMode="auto">
            <a:xfrm>
              <a:off x="3059" y="2267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81" name="Line 3765"/>
            <p:cNvSpPr>
              <a:spLocks noChangeShapeType="1"/>
            </p:cNvSpPr>
            <p:nvPr/>
          </p:nvSpPr>
          <p:spPr bwMode="auto">
            <a:xfrm>
              <a:off x="3059" y="2270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82" name="Rectangle 3766"/>
            <p:cNvSpPr>
              <a:spLocks noChangeArrowheads="1"/>
            </p:cNvSpPr>
            <p:nvPr/>
          </p:nvSpPr>
          <p:spPr bwMode="auto">
            <a:xfrm>
              <a:off x="3059" y="2270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83" name="Line 3767"/>
            <p:cNvSpPr>
              <a:spLocks noChangeShapeType="1"/>
            </p:cNvSpPr>
            <p:nvPr/>
          </p:nvSpPr>
          <p:spPr bwMode="auto">
            <a:xfrm>
              <a:off x="3059" y="2274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84" name="Rectangle 3768"/>
            <p:cNvSpPr>
              <a:spLocks noChangeArrowheads="1"/>
            </p:cNvSpPr>
            <p:nvPr/>
          </p:nvSpPr>
          <p:spPr bwMode="auto">
            <a:xfrm>
              <a:off x="3059" y="2274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85" name="Line 3769"/>
            <p:cNvSpPr>
              <a:spLocks noChangeShapeType="1"/>
            </p:cNvSpPr>
            <p:nvPr/>
          </p:nvSpPr>
          <p:spPr bwMode="auto">
            <a:xfrm>
              <a:off x="3059" y="2277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86" name="Rectangle 3770"/>
            <p:cNvSpPr>
              <a:spLocks noChangeArrowheads="1"/>
            </p:cNvSpPr>
            <p:nvPr/>
          </p:nvSpPr>
          <p:spPr bwMode="auto">
            <a:xfrm>
              <a:off x="3059" y="2277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87" name="Line 3771"/>
            <p:cNvSpPr>
              <a:spLocks noChangeShapeType="1"/>
            </p:cNvSpPr>
            <p:nvPr/>
          </p:nvSpPr>
          <p:spPr bwMode="auto">
            <a:xfrm>
              <a:off x="3336" y="2263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88" name="Rectangle 3772"/>
            <p:cNvSpPr>
              <a:spLocks noChangeArrowheads="1"/>
            </p:cNvSpPr>
            <p:nvPr/>
          </p:nvSpPr>
          <p:spPr bwMode="auto">
            <a:xfrm>
              <a:off x="3336" y="2263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89" name="Line 3773"/>
            <p:cNvSpPr>
              <a:spLocks noChangeShapeType="1"/>
            </p:cNvSpPr>
            <p:nvPr/>
          </p:nvSpPr>
          <p:spPr bwMode="auto">
            <a:xfrm>
              <a:off x="3336" y="226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90" name="Rectangle 3774"/>
            <p:cNvSpPr>
              <a:spLocks noChangeArrowheads="1"/>
            </p:cNvSpPr>
            <p:nvPr/>
          </p:nvSpPr>
          <p:spPr bwMode="auto">
            <a:xfrm>
              <a:off x="3336" y="2267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91" name="Line 3775"/>
            <p:cNvSpPr>
              <a:spLocks noChangeShapeType="1"/>
            </p:cNvSpPr>
            <p:nvPr/>
          </p:nvSpPr>
          <p:spPr bwMode="auto">
            <a:xfrm>
              <a:off x="3336" y="2270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92" name="Rectangle 3776"/>
            <p:cNvSpPr>
              <a:spLocks noChangeArrowheads="1"/>
            </p:cNvSpPr>
            <p:nvPr/>
          </p:nvSpPr>
          <p:spPr bwMode="auto">
            <a:xfrm>
              <a:off x="3336" y="2270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93" name="Line 3777"/>
            <p:cNvSpPr>
              <a:spLocks noChangeShapeType="1"/>
            </p:cNvSpPr>
            <p:nvPr/>
          </p:nvSpPr>
          <p:spPr bwMode="auto">
            <a:xfrm>
              <a:off x="3336" y="2274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94" name="Rectangle 3778"/>
            <p:cNvSpPr>
              <a:spLocks noChangeArrowheads="1"/>
            </p:cNvSpPr>
            <p:nvPr/>
          </p:nvSpPr>
          <p:spPr bwMode="auto">
            <a:xfrm>
              <a:off x="3336" y="2274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95" name="Line 3779"/>
            <p:cNvSpPr>
              <a:spLocks noChangeShapeType="1"/>
            </p:cNvSpPr>
            <p:nvPr/>
          </p:nvSpPr>
          <p:spPr bwMode="auto">
            <a:xfrm>
              <a:off x="3336" y="2277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96" name="Rectangle 3780"/>
            <p:cNvSpPr>
              <a:spLocks noChangeArrowheads="1"/>
            </p:cNvSpPr>
            <p:nvPr/>
          </p:nvSpPr>
          <p:spPr bwMode="auto">
            <a:xfrm>
              <a:off x="3336" y="2277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97" name="Line 3781"/>
            <p:cNvSpPr>
              <a:spLocks noChangeShapeType="1"/>
            </p:cNvSpPr>
            <p:nvPr/>
          </p:nvSpPr>
          <p:spPr bwMode="auto">
            <a:xfrm>
              <a:off x="3527" y="2263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98" name="Rectangle 3782"/>
            <p:cNvSpPr>
              <a:spLocks noChangeArrowheads="1"/>
            </p:cNvSpPr>
            <p:nvPr/>
          </p:nvSpPr>
          <p:spPr bwMode="auto">
            <a:xfrm>
              <a:off x="3527" y="2263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599" name="Line 3783"/>
            <p:cNvSpPr>
              <a:spLocks noChangeShapeType="1"/>
            </p:cNvSpPr>
            <p:nvPr/>
          </p:nvSpPr>
          <p:spPr bwMode="auto">
            <a:xfrm>
              <a:off x="3527" y="226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00" name="Rectangle 3784"/>
            <p:cNvSpPr>
              <a:spLocks noChangeArrowheads="1"/>
            </p:cNvSpPr>
            <p:nvPr/>
          </p:nvSpPr>
          <p:spPr bwMode="auto">
            <a:xfrm>
              <a:off x="3527" y="2267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01" name="Line 3785"/>
            <p:cNvSpPr>
              <a:spLocks noChangeShapeType="1"/>
            </p:cNvSpPr>
            <p:nvPr/>
          </p:nvSpPr>
          <p:spPr bwMode="auto">
            <a:xfrm>
              <a:off x="3527" y="2270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02" name="Rectangle 3786"/>
            <p:cNvSpPr>
              <a:spLocks noChangeArrowheads="1"/>
            </p:cNvSpPr>
            <p:nvPr/>
          </p:nvSpPr>
          <p:spPr bwMode="auto">
            <a:xfrm>
              <a:off x="3527" y="2270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03" name="Line 3787"/>
            <p:cNvSpPr>
              <a:spLocks noChangeShapeType="1"/>
            </p:cNvSpPr>
            <p:nvPr/>
          </p:nvSpPr>
          <p:spPr bwMode="auto">
            <a:xfrm>
              <a:off x="3527" y="2274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04" name="Rectangle 3788"/>
            <p:cNvSpPr>
              <a:spLocks noChangeArrowheads="1"/>
            </p:cNvSpPr>
            <p:nvPr/>
          </p:nvSpPr>
          <p:spPr bwMode="auto">
            <a:xfrm>
              <a:off x="3527" y="2274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05" name="Line 3789"/>
            <p:cNvSpPr>
              <a:spLocks noChangeShapeType="1"/>
            </p:cNvSpPr>
            <p:nvPr/>
          </p:nvSpPr>
          <p:spPr bwMode="auto">
            <a:xfrm>
              <a:off x="3527" y="2277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06" name="Rectangle 3790"/>
            <p:cNvSpPr>
              <a:spLocks noChangeArrowheads="1"/>
            </p:cNvSpPr>
            <p:nvPr/>
          </p:nvSpPr>
          <p:spPr bwMode="auto">
            <a:xfrm>
              <a:off x="3527" y="2277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07" name="Line 3791"/>
            <p:cNvSpPr>
              <a:spLocks noChangeShapeType="1"/>
            </p:cNvSpPr>
            <p:nvPr/>
          </p:nvSpPr>
          <p:spPr bwMode="auto">
            <a:xfrm>
              <a:off x="3804" y="2263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08" name="Rectangle 3792"/>
            <p:cNvSpPr>
              <a:spLocks noChangeArrowheads="1"/>
            </p:cNvSpPr>
            <p:nvPr/>
          </p:nvSpPr>
          <p:spPr bwMode="auto">
            <a:xfrm>
              <a:off x="3804" y="2263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09" name="Line 3793"/>
            <p:cNvSpPr>
              <a:spLocks noChangeShapeType="1"/>
            </p:cNvSpPr>
            <p:nvPr/>
          </p:nvSpPr>
          <p:spPr bwMode="auto">
            <a:xfrm>
              <a:off x="3804" y="226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10" name="Rectangle 3794"/>
            <p:cNvSpPr>
              <a:spLocks noChangeArrowheads="1"/>
            </p:cNvSpPr>
            <p:nvPr/>
          </p:nvSpPr>
          <p:spPr bwMode="auto">
            <a:xfrm>
              <a:off x="3804" y="2267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11" name="Line 3795"/>
            <p:cNvSpPr>
              <a:spLocks noChangeShapeType="1"/>
            </p:cNvSpPr>
            <p:nvPr/>
          </p:nvSpPr>
          <p:spPr bwMode="auto">
            <a:xfrm>
              <a:off x="3804" y="2270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12" name="Rectangle 3796"/>
            <p:cNvSpPr>
              <a:spLocks noChangeArrowheads="1"/>
            </p:cNvSpPr>
            <p:nvPr/>
          </p:nvSpPr>
          <p:spPr bwMode="auto">
            <a:xfrm>
              <a:off x="3804" y="2270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13" name="Line 3797"/>
            <p:cNvSpPr>
              <a:spLocks noChangeShapeType="1"/>
            </p:cNvSpPr>
            <p:nvPr/>
          </p:nvSpPr>
          <p:spPr bwMode="auto">
            <a:xfrm>
              <a:off x="3804" y="2274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14" name="Rectangle 3798"/>
            <p:cNvSpPr>
              <a:spLocks noChangeArrowheads="1"/>
            </p:cNvSpPr>
            <p:nvPr/>
          </p:nvSpPr>
          <p:spPr bwMode="auto">
            <a:xfrm>
              <a:off x="3804" y="2274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15" name="Line 3799"/>
            <p:cNvSpPr>
              <a:spLocks noChangeShapeType="1"/>
            </p:cNvSpPr>
            <p:nvPr/>
          </p:nvSpPr>
          <p:spPr bwMode="auto">
            <a:xfrm>
              <a:off x="3804" y="2277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16" name="Rectangle 3800"/>
            <p:cNvSpPr>
              <a:spLocks noChangeArrowheads="1"/>
            </p:cNvSpPr>
            <p:nvPr/>
          </p:nvSpPr>
          <p:spPr bwMode="auto">
            <a:xfrm>
              <a:off x="3804" y="2277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17" name="Line 3801"/>
            <p:cNvSpPr>
              <a:spLocks noChangeShapeType="1"/>
            </p:cNvSpPr>
            <p:nvPr/>
          </p:nvSpPr>
          <p:spPr bwMode="auto">
            <a:xfrm>
              <a:off x="3995" y="2263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18" name="Rectangle 3802"/>
            <p:cNvSpPr>
              <a:spLocks noChangeArrowheads="1"/>
            </p:cNvSpPr>
            <p:nvPr/>
          </p:nvSpPr>
          <p:spPr bwMode="auto">
            <a:xfrm>
              <a:off x="3995" y="2263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19" name="Line 3803"/>
            <p:cNvSpPr>
              <a:spLocks noChangeShapeType="1"/>
            </p:cNvSpPr>
            <p:nvPr/>
          </p:nvSpPr>
          <p:spPr bwMode="auto">
            <a:xfrm>
              <a:off x="3995" y="226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20" name="Rectangle 3804"/>
            <p:cNvSpPr>
              <a:spLocks noChangeArrowheads="1"/>
            </p:cNvSpPr>
            <p:nvPr/>
          </p:nvSpPr>
          <p:spPr bwMode="auto">
            <a:xfrm>
              <a:off x="3995" y="2267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21" name="Line 3805"/>
            <p:cNvSpPr>
              <a:spLocks noChangeShapeType="1"/>
            </p:cNvSpPr>
            <p:nvPr/>
          </p:nvSpPr>
          <p:spPr bwMode="auto">
            <a:xfrm>
              <a:off x="3995" y="2270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22" name="Rectangle 3806"/>
            <p:cNvSpPr>
              <a:spLocks noChangeArrowheads="1"/>
            </p:cNvSpPr>
            <p:nvPr/>
          </p:nvSpPr>
          <p:spPr bwMode="auto">
            <a:xfrm>
              <a:off x="3995" y="2270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23" name="Line 3807"/>
            <p:cNvSpPr>
              <a:spLocks noChangeShapeType="1"/>
            </p:cNvSpPr>
            <p:nvPr/>
          </p:nvSpPr>
          <p:spPr bwMode="auto">
            <a:xfrm>
              <a:off x="3995" y="2274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24" name="Rectangle 3808"/>
            <p:cNvSpPr>
              <a:spLocks noChangeArrowheads="1"/>
            </p:cNvSpPr>
            <p:nvPr/>
          </p:nvSpPr>
          <p:spPr bwMode="auto">
            <a:xfrm>
              <a:off x="3995" y="2274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25" name="Line 3809"/>
            <p:cNvSpPr>
              <a:spLocks noChangeShapeType="1"/>
            </p:cNvSpPr>
            <p:nvPr/>
          </p:nvSpPr>
          <p:spPr bwMode="auto">
            <a:xfrm>
              <a:off x="3995" y="2277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26" name="Rectangle 3810"/>
            <p:cNvSpPr>
              <a:spLocks noChangeArrowheads="1"/>
            </p:cNvSpPr>
            <p:nvPr/>
          </p:nvSpPr>
          <p:spPr bwMode="auto">
            <a:xfrm>
              <a:off x="3995" y="2277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27" name="Line 3811"/>
            <p:cNvSpPr>
              <a:spLocks noChangeShapeType="1"/>
            </p:cNvSpPr>
            <p:nvPr/>
          </p:nvSpPr>
          <p:spPr bwMode="auto">
            <a:xfrm>
              <a:off x="4272" y="2263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28" name="Rectangle 3812"/>
            <p:cNvSpPr>
              <a:spLocks noChangeArrowheads="1"/>
            </p:cNvSpPr>
            <p:nvPr/>
          </p:nvSpPr>
          <p:spPr bwMode="auto">
            <a:xfrm>
              <a:off x="4272" y="2263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29" name="Line 3813"/>
            <p:cNvSpPr>
              <a:spLocks noChangeShapeType="1"/>
            </p:cNvSpPr>
            <p:nvPr/>
          </p:nvSpPr>
          <p:spPr bwMode="auto">
            <a:xfrm>
              <a:off x="4272" y="226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30" name="Rectangle 3814"/>
            <p:cNvSpPr>
              <a:spLocks noChangeArrowheads="1"/>
            </p:cNvSpPr>
            <p:nvPr/>
          </p:nvSpPr>
          <p:spPr bwMode="auto">
            <a:xfrm>
              <a:off x="4272" y="2267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31" name="Line 3815"/>
            <p:cNvSpPr>
              <a:spLocks noChangeShapeType="1"/>
            </p:cNvSpPr>
            <p:nvPr/>
          </p:nvSpPr>
          <p:spPr bwMode="auto">
            <a:xfrm>
              <a:off x="4272" y="2270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32" name="Rectangle 3816"/>
            <p:cNvSpPr>
              <a:spLocks noChangeArrowheads="1"/>
            </p:cNvSpPr>
            <p:nvPr/>
          </p:nvSpPr>
          <p:spPr bwMode="auto">
            <a:xfrm>
              <a:off x="4272" y="2270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33" name="Line 3817"/>
            <p:cNvSpPr>
              <a:spLocks noChangeShapeType="1"/>
            </p:cNvSpPr>
            <p:nvPr/>
          </p:nvSpPr>
          <p:spPr bwMode="auto">
            <a:xfrm>
              <a:off x="4272" y="2274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34" name="Rectangle 3818"/>
            <p:cNvSpPr>
              <a:spLocks noChangeArrowheads="1"/>
            </p:cNvSpPr>
            <p:nvPr/>
          </p:nvSpPr>
          <p:spPr bwMode="auto">
            <a:xfrm>
              <a:off x="4272" y="2274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35" name="Line 3819"/>
            <p:cNvSpPr>
              <a:spLocks noChangeShapeType="1"/>
            </p:cNvSpPr>
            <p:nvPr/>
          </p:nvSpPr>
          <p:spPr bwMode="auto">
            <a:xfrm>
              <a:off x="4272" y="2277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36" name="Rectangle 3820"/>
            <p:cNvSpPr>
              <a:spLocks noChangeArrowheads="1"/>
            </p:cNvSpPr>
            <p:nvPr/>
          </p:nvSpPr>
          <p:spPr bwMode="auto">
            <a:xfrm>
              <a:off x="4272" y="2277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37" name="Line 3821"/>
            <p:cNvSpPr>
              <a:spLocks noChangeShapeType="1"/>
            </p:cNvSpPr>
            <p:nvPr/>
          </p:nvSpPr>
          <p:spPr bwMode="auto">
            <a:xfrm>
              <a:off x="4463" y="2263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38" name="Rectangle 3822"/>
            <p:cNvSpPr>
              <a:spLocks noChangeArrowheads="1"/>
            </p:cNvSpPr>
            <p:nvPr/>
          </p:nvSpPr>
          <p:spPr bwMode="auto">
            <a:xfrm>
              <a:off x="4463" y="2263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39" name="Line 3823"/>
            <p:cNvSpPr>
              <a:spLocks noChangeShapeType="1"/>
            </p:cNvSpPr>
            <p:nvPr/>
          </p:nvSpPr>
          <p:spPr bwMode="auto">
            <a:xfrm>
              <a:off x="4463" y="226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40" name="Rectangle 3824"/>
            <p:cNvSpPr>
              <a:spLocks noChangeArrowheads="1"/>
            </p:cNvSpPr>
            <p:nvPr/>
          </p:nvSpPr>
          <p:spPr bwMode="auto">
            <a:xfrm>
              <a:off x="4463" y="2267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41" name="Line 3825"/>
            <p:cNvSpPr>
              <a:spLocks noChangeShapeType="1"/>
            </p:cNvSpPr>
            <p:nvPr/>
          </p:nvSpPr>
          <p:spPr bwMode="auto">
            <a:xfrm>
              <a:off x="4463" y="2270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42" name="Rectangle 3826"/>
            <p:cNvSpPr>
              <a:spLocks noChangeArrowheads="1"/>
            </p:cNvSpPr>
            <p:nvPr/>
          </p:nvSpPr>
          <p:spPr bwMode="auto">
            <a:xfrm>
              <a:off x="4463" y="2270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43" name="Line 3827"/>
            <p:cNvSpPr>
              <a:spLocks noChangeShapeType="1"/>
            </p:cNvSpPr>
            <p:nvPr/>
          </p:nvSpPr>
          <p:spPr bwMode="auto">
            <a:xfrm>
              <a:off x="4463" y="2274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44" name="Rectangle 3828"/>
            <p:cNvSpPr>
              <a:spLocks noChangeArrowheads="1"/>
            </p:cNvSpPr>
            <p:nvPr/>
          </p:nvSpPr>
          <p:spPr bwMode="auto">
            <a:xfrm>
              <a:off x="4463" y="2274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45" name="Line 3829"/>
            <p:cNvSpPr>
              <a:spLocks noChangeShapeType="1"/>
            </p:cNvSpPr>
            <p:nvPr/>
          </p:nvSpPr>
          <p:spPr bwMode="auto">
            <a:xfrm>
              <a:off x="4463" y="2277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46" name="Rectangle 3830"/>
            <p:cNvSpPr>
              <a:spLocks noChangeArrowheads="1"/>
            </p:cNvSpPr>
            <p:nvPr/>
          </p:nvSpPr>
          <p:spPr bwMode="auto">
            <a:xfrm>
              <a:off x="4463" y="2277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47" name="Line 3831"/>
            <p:cNvSpPr>
              <a:spLocks noChangeShapeType="1"/>
            </p:cNvSpPr>
            <p:nvPr/>
          </p:nvSpPr>
          <p:spPr bwMode="auto">
            <a:xfrm>
              <a:off x="4740" y="2263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48" name="Rectangle 3832"/>
            <p:cNvSpPr>
              <a:spLocks noChangeArrowheads="1"/>
            </p:cNvSpPr>
            <p:nvPr/>
          </p:nvSpPr>
          <p:spPr bwMode="auto">
            <a:xfrm>
              <a:off x="4740" y="2263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49" name="Line 3833"/>
            <p:cNvSpPr>
              <a:spLocks noChangeShapeType="1"/>
            </p:cNvSpPr>
            <p:nvPr/>
          </p:nvSpPr>
          <p:spPr bwMode="auto">
            <a:xfrm>
              <a:off x="4740" y="226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50" name="Rectangle 3834"/>
            <p:cNvSpPr>
              <a:spLocks noChangeArrowheads="1"/>
            </p:cNvSpPr>
            <p:nvPr/>
          </p:nvSpPr>
          <p:spPr bwMode="auto">
            <a:xfrm>
              <a:off x="4740" y="2267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51" name="Line 3835"/>
            <p:cNvSpPr>
              <a:spLocks noChangeShapeType="1"/>
            </p:cNvSpPr>
            <p:nvPr/>
          </p:nvSpPr>
          <p:spPr bwMode="auto">
            <a:xfrm>
              <a:off x="4740" y="2270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52" name="Rectangle 3836"/>
            <p:cNvSpPr>
              <a:spLocks noChangeArrowheads="1"/>
            </p:cNvSpPr>
            <p:nvPr/>
          </p:nvSpPr>
          <p:spPr bwMode="auto">
            <a:xfrm>
              <a:off x="4740" y="2270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53" name="Line 3837"/>
            <p:cNvSpPr>
              <a:spLocks noChangeShapeType="1"/>
            </p:cNvSpPr>
            <p:nvPr/>
          </p:nvSpPr>
          <p:spPr bwMode="auto">
            <a:xfrm>
              <a:off x="4740" y="2274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54" name="Rectangle 3838"/>
            <p:cNvSpPr>
              <a:spLocks noChangeArrowheads="1"/>
            </p:cNvSpPr>
            <p:nvPr/>
          </p:nvSpPr>
          <p:spPr bwMode="auto">
            <a:xfrm>
              <a:off x="4740" y="2274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55" name="Line 3839"/>
            <p:cNvSpPr>
              <a:spLocks noChangeShapeType="1"/>
            </p:cNvSpPr>
            <p:nvPr/>
          </p:nvSpPr>
          <p:spPr bwMode="auto">
            <a:xfrm>
              <a:off x="4740" y="2277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656" name="Rectangle 3840"/>
            <p:cNvSpPr>
              <a:spLocks noChangeArrowheads="1"/>
            </p:cNvSpPr>
            <p:nvPr/>
          </p:nvSpPr>
          <p:spPr bwMode="auto">
            <a:xfrm>
              <a:off x="4740" y="2277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7363" name="Group 4042"/>
          <p:cNvGrpSpPr>
            <a:grpSpLocks/>
          </p:cNvGrpSpPr>
          <p:nvPr/>
        </p:nvGrpSpPr>
        <p:grpSpPr bwMode="auto">
          <a:xfrm>
            <a:off x="836613" y="4044950"/>
            <a:ext cx="7019925" cy="163513"/>
            <a:chOff x="527" y="2263"/>
            <a:chExt cx="4422" cy="103"/>
          </a:xfrm>
        </p:grpSpPr>
        <p:sp>
          <p:nvSpPr>
            <p:cNvPr id="60257" name="Line 3842"/>
            <p:cNvSpPr>
              <a:spLocks noChangeShapeType="1"/>
            </p:cNvSpPr>
            <p:nvPr/>
          </p:nvSpPr>
          <p:spPr bwMode="auto">
            <a:xfrm>
              <a:off x="4931" y="2263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58" name="Rectangle 3843"/>
            <p:cNvSpPr>
              <a:spLocks noChangeArrowheads="1"/>
            </p:cNvSpPr>
            <p:nvPr/>
          </p:nvSpPr>
          <p:spPr bwMode="auto">
            <a:xfrm>
              <a:off x="4931" y="2263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59" name="Line 3844"/>
            <p:cNvSpPr>
              <a:spLocks noChangeShapeType="1"/>
            </p:cNvSpPr>
            <p:nvPr/>
          </p:nvSpPr>
          <p:spPr bwMode="auto">
            <a:xfrm>
              <a:off x="4931" y="226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60" name="Rectangle 3845"/>
            <p:cNvSpPr>
              <a:spLocks noChangeArrowheads="1"/>
            </p:cNvSpPr>
            <p:nvPr/>
          </p:nvSpPr>
          <p:spPr bwMode="auto">
            <a:xfrm>
              <a:off x="4931" y="2267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61" name="Line 3846"/>
            <p:cNvSpPr>
              <a:spLocks noChangeShapeType="1"/>
            </p:cNvSpPr>
            <p:nvPr/>
          </p:nvSpPr>
          <p:spPr bwMode="auto">
            <a:xfrm>
              <a:off x="4931" y="2270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62" name="Rectangle 3847"/>
            <p:cNvSpPr>
              <a:spLocks noChangeArrowheads="1"/>
            </p:cNvSpPr>
            <p:nvPr/>
          </p:nvSpPr>
          <p:spPr bwMode="auto">
            <a:xfrm>
              <a:off x="4931" y="2270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63" name="Line 3848"/>
            <p:cNvSpPr>
              <a:spLocks noChangeShapeType="1"/>
            </p:cNvSpPr>
            <p:nvPr/>
          </p:nvSpPr>
          <p:spPr bwMode="auto">
            <a:xfrm>
              <a:off x="4931" y="2274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64" name="Rectangle 3849"/>
            <p:cNvSpPr>
              <a:spLocks noChangeArrowheads="1"/>
            </p:cNvSpPr>
            <p:nvPr/>
          </p:nvSpPr>
          <p:spPr bwMode="auto">
            <a:xfrm>
              <a:off x="4931" y="2274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65" name="Line 3850"/>
            <p:cNvSpPr>
              <a:spLocks noChangeShapeType="1"/>
            </p:cNvSpPr>
            <p:nvPr/>
          </p:nvSpPr>
          <p:spPr bwMode="auto">
            <a:xfrm>
              <a:off x="4931" y="2277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66" name="Rectangle 3851"/>
            <p:cNvSpPr>
              <a:spLocks noChangeArrowheads="1"/>
            </p:cNvSpPr>
            <p:nvPr/>
          </p:nvSpPr>
          <p:spPr bwMode="auto">
            <a:xfrm>
              <a:off x="4931" y="2277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67" name="Line 3852"/>
            <p:cNvSpPr>
              <a:spLocks noChangeShapeType="1"/>
            </p:cNvSpPr>
            <p:nvPr/>
          </p:nvSpPr>
          <p:spPr bwMode="auto">
            <a:xfrm>
              <a:off x="527" y="2348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68" name="Rectangle 3853"/>
            <p:cNvSpPr>
              <a:spLocks noChangeArrowheads="1"/>
            </p:cNvSpPr>
            <p:nvPr/>
          </p:nvSpPr>
          <p:spPr bwMode="auto">
            <a:xfrm>
              <a:off x="527" y="2348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69" name="Line 3854"/>
            <p:cNvSpPr>
              <a:spLocks noChangeShapeType="1"/>
            </p:cNvSpPr>
            <p:nvPr/>
          </p:nvSpPr>
          <p:spPr bwMode="auto">
            <a:xfrm>
              <a:off x="527" y="2352"/>
              <a:ext cx="15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70" name="Rectangle 3855"/>
            <p:cNvSpPr>
              <a:spLocks noChangeArrowheads="1"/>
            </p:cNvSpPr>
            <p:nvPr/>
          </p:nvSpPr>
          <p:spPr bwMode="auto">
            <a:xfrm>
              <a:off x="527" y="2352"/>
              <a:ext cx="15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71" name="Line 3856"/>
            <p:cNvSpPr>
              <a:spLocks noChangeShapeType="1"/>
            </p:cNvSpPr>
            <p:nvPr/>
          </p:nvSpPr>
          <p:spPr bwMode="auto">
            <a:xfrm>
              <a:off x="527" y="2355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72" name="Rectangle 3857"/>
            <p:cNvSpPr>
              <a:spLocks noChangeArrowheads="1"/>
            </p:cNvSpPr>
            <p:nvPr/>
          </p:nvSpPr>
          <p:spPr bwMode="auto">
            <a:xfrm>
              <a:off x="527" y="2355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73" name="Line 3858"/>
            <p:cNvSpPr>
              <a:spLocks noChangeShapeType="1"/>
            </p:cNvSpPr>
            <p:nvPr/>
          </p:nvSpPr>
          <p:spPr bwMode="auto">
            <a:xfrm>
              <a:off x="527" y="2359"/>
              <a:ext cx="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74" name="Rectangle 3859"/>
            <p:cNvSpPr>
              <a:spLocks noChangeArrowheads="1"/>
            </p:cNvSpPr>
            <p:nvPr/>
          </p:nvSpPr>
          <p:spPr bwMode="auto">
            <a:xfrm>
              <a:off x="527" y="2359"/>
              <a:ext cx="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75" name="Line 3860"/>
            <p:cNvSpPr>
              <a:spLocks noChangeShapeType="1"/>
            </p:cNvSpPr>
            <p:nvPr/>
          </p:nvSpPr>
          <p:spPr bwMode="auto">
            <a:xfrm>
              <a:off x="527" y="2362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76" name="Rectangle 3861"/>
            <p:cNvSpPr>
              <a:spLocks noChangeArrowheads="1"/>
            </p:cNvSpPr>
            <p:nvPr/>
          </p:nvSpPr>
          <p:spPr bwMode="auto">
            <a:xfrm>
              <a:off x="527" y="2362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77" name="Line 3862"/>
            <p:cNvSpPr>
              <a:spLocks noChangeShapeType="1"/>
            </p:cNvSpPr>
            <p:nvPr/>
          </p:nvSpPr>
          <p:spPr bwMode="auto">
            <a:xfrm>
              <a:off x="719" y="2348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78" name="Rectangle 3863"/>
            <p:cNvSpPr>
              <a:spLocks noChangeArrowheads="1"/>
            </p:cNvSpPr>
            <p:nvPr/>
          </p:nvSpPr>
          <p:spPr bwMode="auto">
            <a:xfrm>
              <a:off x="719" y="2348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79" name="Line 3864"/>
            <p:cNvSpPr>
              <a:spLocks noChangeShapeType="1"/>
            </p:cNvSpPr>
            <p:nvPr/>
          </p:nvSpPr>
          <p:spPr bwMode="auto">
            <a:xfrm>
              <a:off x="719" y="235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80" name="Rectangle 3865"/>
            <p:cNvSpPr>
              <a:spLocks noChangeArrowheads="1"/>
            </p:cNvSpPr>
            <p:nvPr/>
          </p:nvSpPr>
          <p:spPr bwMode="auto">
            <a:xfrm>
              <a:off x="719" y="2352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81" name="Line 3866"/>
            <p:cNvSpPr>
              <a:spLocks noChangeShapeType="1"/>
            </p:cNvSpPr>
            <p:nvPr/>
          </p:nvSpPr>
          <p:spPr bwMode="auto">
            <a:xfrm>
              <a:off x="719" y="2355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82" name="Rectangle 3867"/>
            <p:cNvSpPr>
              <a:spLocks noChangeArrowheads="1"/>
            </p:cNvSpPr>
            <p:nvPr/>
          </p:nvSpPr>
          <p:spPr bwMode="auto">
            <a:xfrm>
              <a:off x="719" y="2355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83" name="Line 3868"/>
            <p:cNvSpPr>
              <a:spLocks noChangeShapeType="1"/>
            </p:cNvSpPr>
            <p:nvPr/>
          </p:nvSpPr>
          <p:spPr bwMode="auto">
            <a:xfrm>
              <a:off x="719" y="235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84" name="Rectangle 3869"/>
            <p:cNvSpPr>
              <a:spLocks noChangeArrowheads="1"/>
            </p:cNvSpPr>
            <p:nvPr/>
          </p:nvSpPr>
          <p:spPr bwMode="auto">
            <a:xfrm>
              <a:off x="719" y="2359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85" name="Line 3870"/>
            <p:cNvSpPr>
              <a:spLocks noChangeShapeType="1"/>
            </p:cNvSpPr>
            <p:nvPr/>
          </p:nvSpPr>
          <p:spPr bwMode="auto">
            <a:xfrm>
              <a:off x="719" y="2362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86" name="Rectangle 3871"/>
            <p:cNvSpPr>
              <a:spLocks noChangeArrowheads="1"/>
            </p:cNvSpPr>
            <p:nvPr/>
          </p:nvSpPr>
          <p:spPr bwMode="auto">
            <a:xfrm>
              <a:off x="719" y="2362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87" name="Line 3872"/>
            <p:cNvSpPr>
              <a:spLocks noChangeShapeType="1"/>
            </p:cNvSpPr>
            <p:nvPr/>
          </p:nvSpPr>
          <p:spPr bwMode="auto">
            <a:xfrm>
              <a:off x="995" y="2348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88" name="Rectangle 3873"/>
            <p:cNvSpPr>
              <a:spLocks noChangeArrowheads="1"/>
            </p:cNvSpPr>
            <p:nvPr/>
          </p:nvSpPr>
          <p:spPr bwMode="auto">
            <a:xfrm>
              <a:off x="995" y="2348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89" name="Line 3874"/>
            <p:cNvSpPr>
              <a:spLocks noChangeShapeType="1"/>
            </p:cNvSpPr>
            <p:nvPr/>
          </p:nvSpPr>
          <p:spPr bwMode="auto">
            <a:xfrm>
              <a:off x="995" y="2352"/>
              <a:ext cx="15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90" name="Rectangle 3875"/>
            <p:cNvSpPr>
              <a:spLocks noChangeArrowheads="1"/>
            </p:cNvSpPr>
            <p:nvPr/>
          </p:nvSpPr>
          <p:spPr bwMode="auto">
            <a:xfrm>
              <a:off x="995" y="2352"/>
              <a:ext cx="15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91" name="Line 3876"/>
            <p:cNvSpPr>
              <a:spLocks noChangeShapeType="1"/>
            </p:cNvSpPr>
            <p:nvPr/>
          </p:nvSpPr>
          <p:spPr bwMode="auto">
            <a:xfrm>
              <a:off x="995" y="2355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92" name="Rectangle 3877"/>
            <p:cNvSpPr>
              <a:spLocks noChangeArrowheads="1"/>
            </p:cNvSpPr>
            <p:nvPr/>
          </p:nvSpPr>
          <p:spPr bwMode="auto">
            <a:xfrm>
              <a:off x="995" y="2355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93" name="Line 3878"/>
            <p:cNvSpPr>
              <a:spLocks noChangeShapeType="1"/>
            </p:cNvSpPr>
            <p:nvPr/>
          </p:nvSpPr>
          <p:spPr bwMode="auto">
            <a:xfrm>
              <a:off x="995" y="2359"/>
              <a:ext cx="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94" name="Rectangle 3879"/>
            <p:cNvSpPr>
              <a:spLocks noChangeArrowheads="1"/>
            </p:cNvSpPr>
            <p:nvPr/>
          </p:nvSpPr>
          <p:spPr bwMode="auto">
            <a:xfrm>
              <a:off x="995" y="2359"/>
              <a:ext cx="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95" name="Line 3880"/>
            <p:cNvSpPr>
              <a:spLocks noChangeShapeType="1"/>
            </p:cNvSpPr>
            <p:nvPr/>
          </p:nvSpPr>
          <p:spPr bwMode="auto">
            <a:xfrm>
              <a:off x="995" y="2362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96" name="Rectangle 3881"/>
            <p:cNvSpPr>
              <a:spLocks noChangeArrowheads="1"/>
            </p:cNvSpPr>
            <p:nvPr/>
          </p:nvSpPr>
          <p:spPr bwMode="auto">
            <a:xfrm>
              <a:off x="995" y="2362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97" name="Line 3882"/>
            <p:cNvSpPr>
              <a:spLocks noChangeShapeType="1"/>
            </p:cNvSpPr>
            <p:nvPr/>
          </p:nvSpPr>
          <p:spPr bwMode="auto">
            <a:xfrm>
              <a:off x="1187" y="2348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98" name="Rectangle 3883"/>
            <p:cNvSpPr>
              <a:spLocks noChangeArrowheads="1"/>
            </p:cNvSpPr>
            <p:nvPr/>
          </p:nvSpPr>
          <p:spPr bwMode="auto">
            <a:xfrm>
              <a:off x="1187" y="2348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99" name="Line 3884"/>
            <p:cNvSpPr>
              <a:spLocks noChangeShapeType="1"/>
            </p:cNvSpPr>
            <p:nvPr/>
          </p:nvSpPr>
          <p:spPr bwMode="auto">
            <a:xfrm>
              <a:off x="1187" y="235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00" name="Rectangle 3885"/>
            <p:cNvSpPr>
              <a:spLocks noChangeArrowheads="1"/>
            </p:cNvSpPr>
            <p:nvPr/>
          </p:nvSpPr>
          <p:spPr bwMode="auto">
            <a:xfrm>
              <a:off x="1187" y="2352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01" name="Line 3886"/>
            <p:cNvSpPr>
              <a:spLocks noChangeShapeType="1"/>
            </p:cNvSpPr>
            <p:nvPr/>
          </p:nvSpPr>
          <p:spPr bwMode="auto">
            <a:xfrm>
              <a:off x="1187" y="2355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02" name="Rectangle 3887"/>
            <p:cNvSpPr>
              <a:spLocks noChangeArrowheads="1"/>
            </p:cNvSpPr>
            <p:nvPr/>
          </p:nvSpPr>
          <p:spPr bwMode="auto">
            <a:xfrm>
              <a:off x="1187" y="2355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03" name="Line 3888"/>
            <p:cNvSpPr>
              <a:spLocks noChangeShapeType="1"/>
            </p:cNvSpPr>
            <p:nvPr/>
          </p:nvSpPr>
          <p:spPr bwMode="auto">
            <a:xfrm>
              <a:off x="1187" y="235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04" name="Rectangle 3889"/>
            <p:cNvSpPr>
              <a:spLocks noChangeArrowheads="1"/>
            </p:cNvSpPr>
            <p:nvPr/>
          </p:nvSpPr>
          <p:spPr bwMode="auto">
            <a:xfrm>
              <a:off x="1187" y="2359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05" name="Line 3890"/>
            <p:cNvSpPr>
              <a:spLocks noChangeShapeType="1"/>
            </p:cNvSpPr>
            <p:nvPr/>
          </p:nvSpPr>
          <p:spPr bwMode="auto">
            <a:xfrm>
              <a:off x="1187" y="2362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06" name="Rectangle 3891"/>
            <p:cNvSpPr>
              <a:spLocks noChangeArrowheads="1"/>
            </p:cNvSpPr>
            <p:nvPr/>
          </p:nvSpPr>
          <p:spPr bwMode="auto">
            <a:xfrm>
              <a:off x="1187" y="2362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07" name="Line 3892"/>
            <p:cNvSpPr>
              <a:spLocks noChangeShapeType="1"/>
            </p:cNvSpPr>
            <p:nvPr/>
          </p:nvSpPr>
          <p:spPr bwMode="auto">
            <a:xfrm>
              <a:off x="1464" y="2348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08" name="Rectangle 3893"/>
            <p:cNvSpPr>
              <a:spLocks noChangeArrowheads="1"/>
            </p:cNvSpPr>
            <p:nvPr/>
          </p:nvSpPr>
          <p:spPr bwMode="auto">
            <a:xfrm>
              <a:off x="1464" y="2348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09" name="Line 3894"/>
            <p:cNvSpPr>
              <a:spLocks noChangeShapeType="1"/>
            </p:cNvSpPr>
            <p:nvPr/>
          </p:nvSpPr>
          <p:spPr bwMode="auto">
            <a:xfrm>
              <a:off x="1464" y="235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10" name="Rectangle 3895"/>
            <p:cNvSpPr>
              <a:spLocks noChangeArrowheads="1"/>
            </p:cNvSpPr>
            <p:nvPr/>
          </p:nvSpPr>
          <p:spPr bwMode="auto">
            <a:xfrm>
              <a:off x="1464" y="2352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11" name="Line 3896"/>
            <p:cNvSpPr>
              <a:spLocks noChangeShapeType="1"/>
            </p:cNvSpPr>
            <p:nvPr/>
          </p:nvSpPr>
          <p:spPr bwMode="auto">
            <a:xfrm>
              <a:off x="1464" y="2355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12" name="Rectangle 3897"/>
            <p:cNvSpPr>
              <a:spLocks noChangeArrowheads="1"/>
            </p:cNvSpPr>
            <p:nvPr/>
          </p:nvSpPr>
          <p:spPr bwMode="auto">
            <a:xfrm>
              <a:off x="1464" y="2355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13" name="Line 3898"/>
            <p:cNvSpPr>
              <a:spLocks noChangeShapeType="1"/>
            </p:cNvSpPr>
            <p:nvPr/>
          </p:nvSpPr>
          <p:spPr bwMode="auto">
            <a:xfrm>
              <a:off x="1464" y="235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14" name="Rectangle 3899"/>
            <p:cNvSpPr>
              <a:spLocks noChangeArrowheads="1"/>
            </p:cNvSpPr>
            <p:nvPr/>
          </p:nvSpPr>
          <p:spPr bwMode="auto">
            <a:xfrm>
              <a:off x="1464" y="2359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15" name="Line 3900"/>
            <p:cNvSpPr>
              <a:spLocks noChangeShapeType="1"/>
            </p:cNvSpPr>
            <p:nvPr/>
          </p:nvSpPr>
          <p:spPr bwMode="auto">
            <a:xfrm>
              <a:off x="1464" y="2362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16" name="Rectangle 3901"/>
            <p:cNvSpPr>
              <a:spLocks noChangeArrowheads="1"/>
            </p:cNvSpPr>
            <p:nvPr/>
          </p:nvSpPr>
          <p:spPr bwMode="auto">
            <a:xfrm>
              <a:off x="1464" y="2362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17" name="Line 3902"/>
            <p:cNvSpPr>
              <a:spLocks noChangeShapeType="1"/>
            </p:cNvSpPr>
            <p:nvPr/>
          </p:nvSpPr>
          <p:spPr bwMode="auto">
            <a:xfrm>
              <a:off x="1655" y="2348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18" name="Rectangle 3903"/>
            <p:cNvSpPr>
              <a:spLocks noChangeArrowheads="1"/>
            </p:cNvSpPr>
            <p:nvPr/>
          </p:nvSpPr>
          <p:spPr bwMode="auto">
            <a:xfrm>
              <a:off x="1655" y="2348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19" name="Line 3904"/>
            <p:cNvSpPr>
              <a:spLocks noChangeShapeType="1"/>
            </p:cNvSpPr>
            <p:nvPr/>
          </p:nvSpPr>
          <p:spPr bwMode="auto">
            <a:xfrm>
              <a:off x="1655" y="235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20" name="Rectangle 3905"/>
            <p:cNvSpPr>
              <a:spLocks noChangeArrowheads="1"/>
            </p:cNvSpPr>
            <p:nvPr/>
          </p:nvSpPr>
          <p:spPr bwMode="auto">
            <a:xfrm>
              <a:off x="1655" y="2352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21" name="Line 3906"/>
            <p:cNvSpPr>
              <a:spLocks noChangeShapeType="1"/>
            </p:cNvSpPr>
            <p:nvPr/>
          </p:nvSpPr>
          <p:spPr bwMode="auto">
            <a:xfrm>
              <a:off x="1655" y="2355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22" name="Rectangle 3907"/>
            <p:cNvSpPr>
              <a:spLocks noChangeArrowheads="1"/>
            </p:cNvSpPr>
            <p:nvPr/>
          </p:nvSpPr>
          <p:spPr bwMode="auto">
            <a:xfrm>
              <a:off x="1655" y="2355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23" name="Line 3908"/>
            <p:cNvSpPr>
              <a:spLocks noChangeShapeType="1"/>
            </p:cNvSpPr>
            <p:nvPr/>
          </p:nvSpPr>
          <p:spPr bwMode="auto">
            <a:xfrm>
              <a:off x="1655" y="235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24" name="Rectangle 3909"/>
            <p:cNvSpPr>
              <a:spLocks noChangeArrowheads="1"/>
            </p:cNvSpPr>
            <p:nvPr/>
          </p:nvSpPr>
          <p:spPr bwMode="auto">
            <a:xfrm>
              <a:off x="1655" y="2359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25" name="Line 3910"/>
            <p:cNvSpPr>
              <a:spLocks noChangeShapeType="1"/>
            </p:cNvSpPr>
            <p:nvPr/>
          </p:nvSpPr>
          <p:spPr bwMode="auto">
            <a:xfrm>
              <a:off x="1655" y="2362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26" name="Rectangle 3911"/>
            <p:cNvSpPr>
              <a:spLocks noChangeArrowheads="1"/>
            </p:cNvSpPr>
            <p:nvPr/>
          </p:nvSpPr>
          <p:spPr bwMode="auto">
            <a:xfrm>
              <a:off x="1655" y="2362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27" name="Line 3912"/>
            <p:cNvSpPr>
              <a:spLocks noChangeShapeType="1"/>
            </p:cNvSpPr>
            <p:nvPr/>
          </p:nvSpPr>
          <p:spPr bwMode="auto">
            <a:xfrm>
              <a:off x="1932" y="2348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28" name="Rectangle 3913"/>
            <p:cNvSpPr>
              <a:spLocks noChangeArrowheads="1"/>
            </p:cNvSpPr>
            <p:nvPr/>
          </p:nvSpPr>
          <p:spPr bwMode="auto">
            <a:xfrm>
              <a:off x="1932" y="2348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29" name="Line 3914"/>
            <p:cNvSpPr>
              <a:spLocks noChangeShapeType="1"/>
            </p:cNvSpPr>
            <p:nvPr/>
          </p:nvSpPr>
          <p:spPr bwMode="auto">
            <a:xfrm>
              <a:off x="1932" y="235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30" name="Rectangle 3915"/>
            <p:cNvSpPr>
              <a:spLocks noChangeArrowheads="1"/>
            </p:cNvSpPr>
            <p:nvPr/>
          </p:nvSpPr>
          <p:spPr bwMode="auto">
            <a:xfrm>
              <a:off x="1932" y="2352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31" name="Line 3916"/>
            <p:cNvSpPr>
              <a:spLocks noChangeShapeType="1"/>
            </p:cNvSpPr>
            <p:nvPr/>
          </p:nvSpPr>
          <p:spPr bwMode="auto">
            <a:xfrm>
              <a:off x="1932" y="2355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32" name="Rectangle 3917"/>
            <p:cNvSpPr>
              <a:spLocks noChangeArrowheads="1"/>
            </p:cNvSpPr>
            <p:nvPr/>
          </p:nvSpPr>
          <p:spPr bwMode="auto">
            <a:xfrm>
              <a:off x="1932" y="2355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33" name="Line 3918"/>
            <p:cNvSpPr>
              <a:spLocks noChangeShapeType="1"/>
            </p:cNvSpPr>
            <p:nvPr/>
          </p:nvSpPr>
          <p:spPr bwMode="auto">
            <a:xfrm>
              <a:off x="1932" y="235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34" name="Rectangle 3919"/>
            <p:cNvSpPr>
              <a:spLocks noChangeArrowheads="1"/>
            </p:cNvSpPr>
            <p:nvPr/>
          </p:nvSpPr>
          <p:spPr bwMode="auto">
            <a:xfrm>
              <a:off x="1932" y="2359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35" name="Line 3920"/>
            <p:cNvSpPr>
              <a:spLocks noChangeShapeType="1"/>
            </p:cNvSpPr>
            <p:nvPr/>
          </p:nvSpPr>
          <p:spPr bwMode="auto">
            <a:xfrm>
              <a:off x="1932" y="2362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36" name="Rectangle 3921"/>
            <p:cNvSpPr>
              <a:spLocks noChangeArrowheads="1"/>
            </p:cNvSpPr>
            <p:nvPr/>
          </p:nvSpPr>
          <p:spPr bwMode="auto">
            <a:xfrm>
              <a:off x="1932" y="2362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37" name="Line 3922"/>
            <p:cNvSpPr>
              <a:spLocks noChangeShapeType="1"/>
            </p:cNvSpPr>
            <p:nvPr/>
          </p:nvSpPr>
          <p:spPr bwMode="auto">
            <a:xfrm>
              <a:off x="2123" y="2348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38" name="Rectangle 3923"/>
            <p:cNvSpPr>
              <a:spLocks noChangeArrowheads="1"/>
            </p:cNvSpPr>
            <p:nvPr/>
          </p:nvSpPr>
          <p:spPr bwMode="auto">
            <a:xfrm>
              <a:off x="2123" y="2348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39" name="Line 3924"/>
            <p:cNvSpPr>
              <a:spLocks noChangeShapeType="1"/>
            </p:cNvSpPr>
            <p:nvPr/>
          </p:nvSpPr>
          <p:spPr bwMode="auto">
            <a:xfrm>
              <a:off x="2123" y="235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40" name="Rectangle 3925"/>
            <p:cNvSpPr>
              <a:spLocks noChangeArrowheads="1"/>
            </p:cNvSpPr>
            <p:nvPr/>
          </p:nvSpPr>
          <p:spPr bwMode="auto">
            <a:xfrm>
              <a:off x="2123" y="2352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41" name="Line 3926"/>
            <p:cNvSpPr>
              <a:spLocks noChangeShapeType="1"/>
            </p:cNvSpPr>
            <p:nvPr/>
          </p:nvSpPr>
          <p:spPr bwMode="auto">
            <a:xfrm>
              <a:off x="2123" y="2355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42" name="Rectangle 3927"/>
            <p:cNvSpPr>
              <a:spLocks noChangeArrowheads="1"/>
            </p:cNvSpPr>
            <p:nvPr/>
          </p:nvSpPr>
          <p:spPr bwMode="auto">
            <a:xfrm>
              <a:off x="2123" y="2355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43" name="Line 3928"/>
            <p:cNvSpPr>
              <a:spLocks noChangeShapeType="1"/>
            </p:cNvSpPr>
            <p:nvPr/>
          </p:nvSpPr>
          <p:spPr bwMode="auto">
            <a:xfrm>
              <a:off x="2123" y="235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44" name="Rectangle 3929"/>
            <p:cNvSpPr>
              <a:spLocks noChangeArrowheads="1"/>
            </p:cNvSpPr>
            <p:nvPr/>
          </p:nvSpPr>
          <p:spPr bwMode="auto">
            <a:xfrm>
              <a:off x="2123" y="2359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45" name="Line 3930"/>
            <p:cNvSpPr>
              <a:spLocks noChangeShapeType="1"/>
            </p:cNvSpPr>
            <p:nvPr/>
          </p:nvSpPr>
          <p:spPr bwMode="auto">
            <a:xfrm>
              <a:off x="2123" y="2362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46" name="Rectangle 3931"/>
            <p:cNvSpPr>
              <a:spLocks noChangeArrowheads="1"/>
            </p:cNvSpPr>
            <p:nvPr/>
          </p:nvSpPr>
          <p:spPr bwMode="auto">
            <a:xfrm>
              <a:off x="2123" y="2362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47" name="Line 3932"/>
            <p:cNvSpPr>
              <a:spLocks noChangeShapeType="1"/>
            </p:cNvSpPr>
            <p:nvPr/>
          </p:nvSpPr>
          <p:spPr bwMode="auto">
            <a:xfrm>
              <a:off x="2400" y="2348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48" name="Rectangle 3933"/>
            <p:cNvSpPr>
              <a:spLocks noChangeArrowheads="1"/>
            </p:cNvSpPr>
            <p:nvPr/>
          </p:nvSpPr>
          <p:spPr bwMode="auto">
            <a:xfrm>
              <a:off x="2400" y="2348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49" name="Line 3934"/>
            <p:cNvSpPr>
              <a:spLocks noChangeShapeType="1"/>
            </p:cNvSpPr>
            <p:nvPr/>
          </p:nvSpPr>
          <p:spPr bwMode="auto">
            <a:xfrm>
              <a:off x="2400" y="235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50" name="Rectangle 3935"/>
            <p:cNvSpPr>
              <a:spLocks noChangeArrowheads="1"/>
            </p:cNvSpPr>
            <p:nvPr/>
          </p:nvSpPr>
          <p:spPr bwMode="auto">
            <a:xfrm>
              <a:off x="2400" y="2352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51" name="Line 3936"/>
            <p:cNvSpPr>
              <a:spLocks noChangeShapeType="1"/>
            </p:cNvSpPr>
            <p:nvPr/>
          </p:nvSpPr>
          <p:spPr bwMode="auto">
            <a:xfrm>
              <a:off x="2400" y="2355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52" name="Rectangle 3937"/>
            <p:cNvSpPr>
              <a:spLocks noChangeArrowheads="1"/>
            </p:cNvSpPr>
            <p:nvPr/>
          </p:nvSpPr>
          <p:spPr bwMode="auto">
            <a:xfrm>
              <a:off x="2400" y="2355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53" name="Line 3938"/>
            <p:cNvSpPr>
              <a:spLocks noChangeShapeType="1"/>
            </p:cNvSpPr>
            <p:nvPr/>
          </p:nvSpPr>
          <p:spPr bwMode="auto">
            <a:xfrm>
              <a:off x="2400" y="235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54" name="Rectangle 3939"/>
            <p:cNvSpPr>
              <a:spLocks noChangeArrowheads="1"/>
            </p:cNvSpPr>
            <p:nvPr/>
          </p:nvSpPr>
          <p:spPr bwMode="auto">
            <a:xfrm>
              <a:off x="2400" y="2359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55" name="Line 3940"/>
            <p:cNvSpPr>
              <a:spLocks noChangeShapeType="1"/>
            </p:cNvSpPr>
            <p:nvPr/>
          </p:nvSpPr>
          <p:spPr bwMode="auto">
            <a:xfrm>
              <a:off x="2400" y="2362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56" name="Rectangle 3941"/>
            <p:cNvSpPr>
              <a:spLocks noChangeArrowheads="1"/>
            </p:cNvSpPr>
            <p:nvPr/>
          </p:nvSpPr>
          <p:spPr bwMode="auto">
            <a:xfrm>
              <a:off x="2400" y="2362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57" name="Line 3942"/>
            <p:cNvSpPr>
              <a:spLocks noChangeShapeType="1"/>
            </p:cNvSpPr>
            <p:nvPr/>
          </p:nvSpPr>
          <p:spPr bwMode="auto">
            <a:xfrm>
              <a:off x="2591" y="2348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58" name="Rectangle 3943"/>
            <p:cNvSpPr>
              <a:spLocks noChangeArrowheads="1"/>
            </p:cNvSpPr>
            <p:nvPr/>
          </p:nvSpPr>
          <p:spPr bwMode="auto">
            <a:xfrm>
              <a:off x="2591" y="2348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59" name="Line 3944"/>
            <p:cNvSpPr>
              <a:spLocks noChangeShapeType="1"/>
            </p:cNvSpPr>
            <p:nvPr/>
          </p:nvSpPr>
          <p:spPr bwMode="auto">
            <a:xfrm>
              <a:off x="2591" y="235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60" name="Rectangle 3945"/>
            <p:cNvSpPr>
              <a:spLocks noChangeArrowheads="1"/>
            </p:cNvSpPr>
            <p:nvPr/>
          </p:nvSpPr>
          <p:spPr bwMode="auto">
            <a:xfrm>
              <a:off x="2591" y="2352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61" name="Line 3946"/>
            <p:cNvSpPr>
              <a:spLocks noChangeShapeType="1"/>
            </p:cNvSpPr>
            <p:nvPr/>
          </p:nvSpPr>
          <p:spPr bwMode="auto">
            <a:xfrm>
              <a:off x="2591" y="2355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62" name="Rectangle 3947"/>
            <p:cNvSpPr>
              <a:spLocks noChangeArrowheads="1"/>
            </p:cNvSpPr>
            <p:nvPr/>
          </p:nvSpPr>
          <p:spPr bwMode="auto">
            <a:xfrm>
              <a:off x="2591" y="2355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63" name="Line 3948"/>
            <p:cNvSpPr>
              <a:spLocks noChangeShapeType="1"/>
            </p:cNvSpPr>
            <p:nvPr/>
          </p:nvSpPr>
          <p:spPr bwMode="auto">
            <a:xfrm>
              <a:off x="2591" y="235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64" name="Rectangle 3949"/>
            <p:cNvSpPr>
              <a:spLocks noChangeArrowheads="1"/>
            </p:cNvSpPr>
            <p:nvPr/>
          </p:nvSpPr>
          <p:spPr bwMode="auto">
            <a:xfrm>
              <a:off x="2591" y="2359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65" name="Line 3950"/>
            <p:cNvSpPr>
              <a:spLocks noChangeShapeType="1"/>
            </p:cNvSpPr>
            <p:nvPr/>
          </p:nvSpPr>
          <p:spPr bwMode="auto">
            <a:xfrm>
              <a:off x="2591" y="2362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66" name="Rectangle 3951"/>
            <p:cNvSpPr>
              <a:spLocks noChangeArrowheads="1"/>
            </p:cNvSpPr>
            <p:nvPr/>
          </p:nvSpPr>
          <p:spPr bwMode="auto">
            <a:xfrm>
              <a:off x="2591" y="2362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67" name="Line 3952"/>
            <p:cNvSpPr>
              <a:spLocks noChangeShapeType="1"/>
            </p:cNvSpPr>
            <p:nvPr/>
          </p:nvSpPr>
          <p:spPr bwMode="auto">
            <a:xfrm>
              <a:off x="2868" y="2348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68" name="Rectangle 3953"/>
            <p:cNvSpPr>
              <a:spLocks noChangeArrowheads="1"/>
            </p:cNvSpPr>
            <p:nvPr/>
          </p:nvSpPr>
          <p:spPr bwMode="auto">
            <a:xfrm>
              <a:off x="2868" y="2348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69" name="Line 3954"/>
            <p:cNvSpPr>
              <a:spLocks noChangeShapeType="1"/>
            </p:cNvSpPr>
            <p:nvPr/>
          </p:nvSpPr>
          <p:spPr bwMode="auto">
            <a:xfrm>
              <a:off x="2868" y="235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70" name="Rectangle 3955"/>
            <p:cNvSpPr>
              <a:spLocks noChangeArrowheads="1"/>
            </p:cNvSpPr>
            <p:nvPr/>
          </p:nvSpPr>
          <p:spPr bwMode="auto">
            <a:xfrm>
              <a:off x="2868" y="2352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71" name="Line 3956"/>
            <p:cNvSpPr>
              <a:spLocks noChangeShapeType="1"/>
            </p:cNvSpPr>
            <p:nvPr/>
          </p:nvSpPr>
          <p:spPr bwMode="auto">
            <a:xfrm>
              <a:off x="2868" y="2355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72" name="Rectangle 3957"/>
            <p:cNvSpPr>
              <a:spLocks noChangeArrowheads="1"/>
            </p:cNvSpPr>
            <p:nvPr/>
          </p:nvSpPr>
          <p:spPr bwMode="auto">
            <a:xfrm>
              <a:off x="2868" y="2355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73" name="Line 3958"/>
            <p:cNvSpPr>
              <a:spLocks noChangeShapeType="1"/>
            </p:cNvSpPr>
            <p:nvPr/>
          </p:nvSpPr>
          <p:spPr bwMode="auto">
            <a:xfrm>
              <a:off x="2868" y="235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74" name="Rectangle 3959"/>
            <p:cNvSpPr>
              <a:spLocks noChangeArrowheads="1"/>
            </p:cNvSpPr>
            <p:nvPr/>
          </p:nvSpPr>
          <p:spPr bwMode="auto">
            <a:xfrm>
              <a:off x="2868" y="2359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75" name="Line 3960"/>
            <p:cNvSpPr>
              <a:spLocks noChangeShapeType="1"/>
            </p:cNvSpPr>
            <p:nvPr/>
          </p:nvSpPr>
          <p:spPr bwMode="auto">
            <a:xfrm>
              <a:off x="2868" y="2362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76" name="Rectangle 3961"/>
            <p:cNvSpPr>
              <a:spLocks noChangeArrowheads="1"/>
            </p:cNvSpPr>
            <p:nvPr/>
          </p:nvSpPr>
          <p:spPr bwMode="auto">
            <a:xfrm>
              <a:off x="2868" y="2362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77" name="Line 3962"/>
            <p:cNvSpPr>
              <a:spLocks noChangeShapeType="1"/>
            </p:cNvSpPr>
            <p:nvPr/>
          </p:nvSpPr>
          <p:spPr bwMode="auto">
            <a:xfrm>
              <a:off x="3059" y="2348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78" name="Rectangle 3963"/>
            <p:cNvSpPr>
              <a:spLocks noChangeArrowheads="1"/>
            </p:cNvSpPr>
            <p:nvPr/>
          </p:nvSpPr>
          <p:spPr bwMode="auto">
            <a:xfrm>
              <a:off x="3059" y="2348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79" name="Line 3964"/>
            <p:cNvSpPr>
              <a:spLocks noChangeShapeType="1"/>
            </p:cNvSpPr>
            <p:nvPr/>
          </p:nvSpPr>
          <p:spPr bwMode="auto">
            <a:xfrm>
              <a:off x="3059" y="235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80" name="Rectangle 3965"/>
            <p:cNvSpPr>
              <a:spLocks noChangeArrowheads="1"/>
            </p:cNvSpPr>
            <p:nvPr/>
          </p:nvSpPr>
          <p:spPr bwMode="auto">
            <a:xfrm>
              <a:off x="3059" y="2352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81" name="Line 3966"/>
            <p:cNvSpPr>
              <a:spLocks noChangeShapeType="1"/>
            </p:cNvSpPr>
            <p:nvPr/>
          </p:nvSpPr>
          <p:spPr bwMode="auto">
            <a:xfrm>
              <a:off x="3059" y="2355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82" name="Rectangle 3967"/>
            <p:cNvSpPr>
              <a:spLocks noChangeArrowheads="1"/>
            </p:cNvSpPr>
            <p:nvPr/>
          </p:nvSpPr>
          <p:spPr bwMode="auto">
            <a:xfrm>
              <a:off x="3059" y="2355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83" name="Line 3968"/>
            <p:cNvSpPr>
              <a:spLocks noChangeShapeType="1"/>
            </p:cNvSpPr>
            <p:nvPr/>
          </p:nvSpPr>
          <p:spPr bwMode="auto">
            <a:xfrm>
              <a:off x="3059" y="235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84" name="Rectangle 3969"/>
            <p:cNvSpPr>
              <a:spLocks noChangeArrowheads="1"/>
            </p:cNvSpPr>
            <p:nvPr/>
          </p:nvSpPr>
          <p:spPr bwMode="auto">
            <a:xfrm>
              <a:off x="3059" y="2359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85" name="Line 3970"/>
            <p:cNvSpPr>
              <a:spLocks noChangeShapeType="1"/>
            </p:cNvSpPr>
            <p:nvPr/>
          </p:nvSpPr>
          <p:spPr bwMode="auto">
            <a:xfrm>
              <a:off x="3059" y="2362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86" name="Rectangle 3971"/>
            <p:cNvSpPr>
              <a:spLocks noChangeArrowheads="1"/>
            </p:cNvSpPr>
            <p:nvPr/>
          </p:nvSpPr>
          <p:spPr bwMode="auto">
            <a:xfrm>
              <a:off x="3059" y="2362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87" name="Line 3972"/>
            <p:cNvSpPr>
              <a:spLocks noChangeShapeType="1"/>
            </p:cNvSpPr>
            <p:nvPr/>
          </p:nvSpPr>
          <p:spPr bwMode="auto">
            <a:xfrm>
              <a:off x="3336" y="2348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88" name="Rectangle 3973"/>
            <p:cNvSpPr>
              <a:spLocks noChangeArrowheads="1"/>
            </p:cNvSpPr>
            <p:nvPr/>
          </p:nvSpPr>
          <p:spPr bwMode="auto">
            <a:xfrm>
              <a:off x="3336" y="2348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89" name="Line 3974"/>
            <p:cNvSpPr>
              <a:spLocks noChangeShapeType="1"/>
            </p:cNvSpPr>
            <p:nvPr/>
          </p:nvSpPr>
          <p:spPr bwMode="auto">
            <a:xfrm>
              <a:off x="3336" y="235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90" name="Rectangle 3975"/>
            <p:cNvSpPr>
              <a:spLocks noChangeArrowheads="1"/>
            </p:cNvSpPr>
            <p:nvPr/>
          </p:nvSpPr>
          <p:spPr bwMode="auto">
            <a:xfrm>
              <a:off x="3336" y="2352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91" name="Line 3976"/>
            <p:cNvSpPr>
              <a:spLocks noChangeShapeType="1"/>
            </p:cNvSpPr>
            <p:nvPr/>
          </p:nvSpPr>
          <p:spPr bwMode="auto">
            <a:xfrm>
              <a:off x="3336" y="2355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92" name="Rectangle 3977"/>
            <p:cNvSpPr>
              <a:spLocks noChangeArrowheads="1"/>
            </p:cNvSpPr>
            <p:nvPr/>
          </p:nvSpPr>
          <p:spPr bwMode="auto">
            <a:xfrm>
              <a:off x="3336" y="2355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93" name="Line 3978"/>
            <p:cNvSpPr>
              <a:spLocks noChangeShapeType="1"/>
            </p:cNvSpPr>
            <p:nvPr/>
          </p:nvSpPr>
          <p:spPr bwMode="auto">
            <a:xfrm>
              <a:off x="3336" y="235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94" name="Rectangle 3979"/>
            <p:cNvSpPr>
              <a:spLocks noChangeArrowheads="1"/>
            </p:cNvSpPr>
            <p:nvPr/>
          </p:nvSpPr>
          <p:spPr bwMode="auto">
            <a:xfrm>
              <a:off x="3336" y="2359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95" name="Line 3980"/>
            <p:cNvSpPr>
              <a:spLocks noChangeShapeType="1"/>
            </p:cNvSpPr>
            <p:nvPr/>
          </p:nvSpPr>
          <p:spPr bwMode="auto">
            <a:xfrm>
              <a:off x="3336" y="2362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96" name="Rectangle 3981"/>
            <p:cNvSpPr>
              <a:spLocks noChangeArrowheads="1"/>
            </p:cNvSpPr>
            <p:nvPr/>
          </p:nvSpPr>
          <p:spPr bwMode="auto">
            <a:xfrm>
              <a:off x="3336" y="2362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97" name="Line 3982"/>
            <p:cNvSpPr>
              <a:spLocks noChangeShapeType="1"/>
            </p:cNvSpPr>
            <p:nvPr/>
          </p:nvSpPr>
          <p:spPr bwMode="auto">
            <a:xfrm>
              <a:off x="3527" y="2348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98" name="Rectangle 3983"/>
            <p:cNvSpPr>
              <a:spLocks noChangeArrowheads="1"/>
            </p:cNvSpPr>
            <p:nvPr/>
          </p:nvSpPr>
          <p:spPr bwMode="auto">
            <a:xfrm>
              <a:off x="3527" y="2348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399" name="Line 3984"/>
            <p:cNvSpPr>
              <a:spLocks noChangeShapeType="1"/>
            </p:cNvSpPr>
            <p:nvPr/>
          </p:nvSpPr>
          <p:spPr bwMode="auto">
            <a:xfrm>
              <a:off x="3527" y="235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00" name="Rectangle 3985"/>
            <p:cNvSpPr>
              <a:spLocks noChangeArrowheads="1"/>
            </p:cNvSpPr>
            <p:nvPr/>
          </p:nvSpPr>
          <p:spPr bwMode="auto">
            <a:xfrm>
              <a:off x="3527" y="2352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01" name="Line 3986"/>
            <p:cNvSpPr>
              <a:spLocks noChangeShapeType="1"/>
            </p:cNvSpPr>
            <p:nvPr/>
          </p:nvSpPr>
          <p:spPr bwMode="auto">
            <a:xfrm>
              <a:off x="3527" y="2355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02" name="Rectangle 3987"/>
            <p:cNvSpPr>
              <a:spLocks noChangeArrowheads="1"/>
            </p:cNvSpPr>
            <p:nvPr/>
          </p:nvSpPr>
          <p:spPr bwMode="auto">
            <a:xfrm>
              <a:off x="3527" y="2355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03" name="Line 3988"/>
            <p:cNvSpPr>
              <a:spLocks noChangeShapeType="1"/>
            </p:cNvSpPr>
            <p:nvPr/>
          </p:nvSpPr>
          <p:spPr bwMode="auto">
            <a:xfrm>
              <a:off x="3527" y="235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04" name="Rectangle 3989"/>
            <p:cNvSpPr>
              <a:spLocks noChangeArrowheads="1"/>
            </p:cNvSpPr>
            <p:nvPr/>
          </p:nvSpPr>
          <p:spPr bwMode="auto">
            <a:xfrm>
              <a:off x="3527" y="2359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05" name="Line 3990"/>
            <p:cNvSpPr>
              <a:spLocks noChangeShapeType="1"/>
            </p:cNvSpPr>
            <p:nvPr/>
          </p:nvSpPr>
          <p:spPr bwMode="auto">
            <a:xfrm>
              <a:off x="3527" y="2362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06" name="Rectangle 3991"/>
            <p:cNvSpPr>
              <a:spLocks noChangeArrowheads="1"/>
            </p:cNvSpPr>
            <p:nvPr/>
          </p:nvSpPr>
          <p:spPr bwMode="auto">
            <a:xfrm>
              <a:off x="3527" y="2362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07" name="Line 3992"/>
            <p:cNvSpPr>
              <a:spLocks noChangeShapeType="1"/>
            </p:cNvSpPr>
            <p:nvPr/>
          </p:nvSpPr>
          <p:spPr bwMode="auto">
            <a:xfrm>
              <a:off x="3804" y="2348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08" name="Rectangle 3993"/>
            <p:cNvSpPr>
              <a:spLocks noChangeArrowheads="1"/>
            </p:cNvSpPr>
            <p:nvPr/>
          </p:nvSpPr>
          <p:spPr bwMode="auto">
            <a:xfrm>
              <a:off x="3804" y="2348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09" name="Line 3994"/>
            <p:cNvSpPr>
              <a:spLocks noChangeShapeType="1"/>
            </p:cNvSpPr>
            <p:nvPr/>
          </p:nvSpPr>
          <p:spPr bwMode="auto">
            <a:xfrm>
              <a:off x="3804" y="235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10" name="Rectangle 3995"/>
            <p:cNvSpPr>
              <a:spLocks noChangeArrowheads="1"/>
            </p:cNvSpPr>
            <p:nvPr/>
          </p:nvSpPr>
          <p:spPr bwMode="auto">
            <a:xfrm>
              <a:off x="3804" y="2352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11" name="Line 3996"/>
            <p:cNvSpPr>
              <a:spLocks noChangeShapeType="1"/>
            </p:cNvSpPr>
            <p:nvPr/>
          </p:nvSpPr>
          <p:spPr bwMode="auto">
            <a:xfrm>
              <a:off x="3804" y="2355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12" name="Rectangle 3997"/>
            <p:cNvSpPr>
              <a:spLocks noChangeArrowheads="1"/>
            </p:cNvSpPr>
            <p:nvPr/>
          </p:nvSpPr>
          <p:spPr bwMode="auto">
            <a:xfrm>
              <a:off x="3804" y="2355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13" name="Line 3998"/>
            <p:cNvSpPr>
              <a:spLocks noChangeShapeType="1"/>
            </p:cNvSpPr>
            <p:nvPr/>
          </p:nvSpPr>
          <p:spPr bwMode="auto">
            <a:xfrm>
              <a:off x="3804" y="235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14" name="Rectangle 3999"/>
            <p:cNvSpPr>
              <a:spLocks noChangeArrowheads="1"/>
            </p:cNvSpPr>
            <p:nvPr/>
          </p:nvSpPr>
          <p:spPr bwMode="auto">
            <a:xfrm>
              <a:off x="3804" y="2359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15" name="Line 4000"/>
            <p:cNvSpPr>
              <a:spLocks noChangeShapeType="1"/>
            </p:cNvSpPr>
            <p:nvPr/>
          </p:nvSpPr>
          <p:spPr bwMode="auto">
            <a:xfrm>
              <a:off x="3804" y="2362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16" name="Rectangle 4001"/>
            <p:cNvSpPr>
              <a:spLocks noChangeArrowheads="1"/>
            </p:cNvSpPr>
            <p:nvPr/>
          </p:nvSpPr>
          <p:spPr bwMode="auto">
            <a:xfrm>
              <a:off x="3804" y="2362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17" name="Line 4002"/>
            <p:cNvSpPr>
              <a:spLocks noChangeShapeType="1"/>
            </p:cNvSpPr>
            <p:nvPr/>
          </p:nvSpPr>
          <p:spPr bwMode="auto">
            <a:xfrm>
              <a:off x="3995" y="2348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18" name="Rectangle 4003"/>
            <p:cNvSpPr>
              <a:spLocks noChangeArrowheads="1"/>
            </p:cNvSpPr>
            <p:nvPr/>
          </p:nvSpPr>
          <p:spPr bwMode="auto">
            <a:xfrm>
              <a:off x="3995" y="2348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19" name="Line 4004"/>
            <p:cNvSpPr>
              <a:spLocks noChangeShapeType="1"/>
            </p:cNvSpPr>
            <p:nvPr/>
          </p:nvSpPr>
          <p:spPr bwMode="auto">
            <a:xfrm>
              <a:off x="3995" y="235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20" name="Rectangle 4005"/>
            <p:cNvSpPr>
              <a:spLocks noChangeArrowheads="1"/>
            </p:cNvSpPr>
            <p:nvPr/>
          </p:nvSpPr>
          <p:spPr bwMode="auto">
            <a:xfrm>
              <a:off x="3995" y="2352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21" name="Line 4006"/>
            <p:cNvSpPr>
              <a:spLocks noChangeShapeType="1"/>
            </p:cNvSpPr>
            <p:nvPr/>
          </p:nvSpPr>
          <p:spPr bwMode="auto">
            <a:xfrm>
              <a:off x="3995" y="2355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22" name="Rectangle 4007"/>
            <p:cNvSpPr>
              <a:spLocks noChangeArrowheads="1"/>
            </p:cNvSpPr>
            <p:nvPr/>
          </p:nvSpPr>
          <p:spPr bwMode="auto">
            <a:xfrm>
              <a:off x="3995" y="2355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23" name="Line 4008"/>
            <p:cNvSpPr>
              <a:spLocks noChangeShapeType="1"/>
            </p:cNvSpPr>
            <p:nvPr/>
          </p:nvSpPr>
          <p:spPr bwMode="auto">
            <a:xfrm>
              <a:off x="3995" y="235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24" name="Rectangle 4009"/>
            <p:cNvSpPr>
              <a:spLocks noChangeArrowheads="1"/>
            </p:cNvSpPr>
            <p:nvPr/>
          </p:nvSpPr>
          <p:spPr bwMode="auto">
            <a:xfrm>
              <a:off x="3995" y="2359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25" name="Line 4010"/>
            <p:cNvSpPr>
              <a:spLocks noChangeShapeType="1"/>
            </p:cNvSpPr>
            <p:nvPr/>
          </p:nvSpPr>
          <p:spPr bwMode="auto">
            <a:xfrm>
              <a:off x="3995" y="2362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26" name="Rectangle 4011"/>
            <p:cNvSpPr>
              <a:spLocks noChangeArrowheads="1"/>
            </p:cNvSpPr>
            <p:nvPr/>
          </p:nvSpPr>
          <p:spPr bwMode="auto">
            <a:xfrm>
              <a:off x="3995" y="2362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27" name="Line 4012"/>
            <p:cNvSpPr>
              <a:spLocks noChangeShapeType="1"/>
            </p:cNvSpPr>
            <p:nvPr/>
          </p:nvSpPr>
          <p:spPr bwMode="auto">
            <a:xfrm>
              <a:off x="4272" y="2348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28" name="Rectangle 4013"/>
            <p:cNvSpPr>
              <a:spLocks noChangeArrowheads="1"/>
            </p:cNvSpPr>
            <p:nvPr/>
          </p:nvSpPr>
          <p:spPr bwMode="auto">
            <a:xfrm>
              <a:off x="4272" y="2348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29" name="Line 4014"/>
            <p:cNvSpPr>
              <a:spLocks noChangeShapeType="1"/>
            </p:cNvSpPr>
            <p:nvPr/>
          </p:nvSpPr>
          <p:spPr bwMode="auto">
            <a:xfrm>
              <a:off x="4272" y="235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30" name="Rectangle 4015"/>
            <p:cNvSpPr>
              <a:spLocks noChangeArrowheads="1"/>
            </p:cNvSpPr>
            <p:nvPr/>
          </p:nvSpPr>
          <p:spPr bwMode="auto">
            <a:xfrm>
              <a:off x="4272" y="2352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31" name="Line 4016"/>
            <p:cNvSpPr>
              <a:spLocks noChangeShapeType="1"/>
            </p:cNvSpPr>
            <p:nvPr/>
          </p:nvSpPr>
          <p:spPr bwMode="auto">
            <a:xfrm>
              <a:off x="4272" y="2355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32" name="Rectangle 4017"/>
            <p:cNvSpPr>
              <a:spLocks noChangeArrowheads="1"/>
            </p:cNvSpPr>
            <p:nvPr/>
          </p:nvSpPr>
          <p:spPr bwMode="auto">
            <a:xfrm>
              <a:off x="4272" y="2355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33" name="Line 4018"/>
            <p:cNvSpPr>
              <a:spLocks noChangeShapeType="1"/>
            </p:cNvSpPr>
            <p:nvPr/>
          </p:nvSpPr>
          <p:spPr bwMode="auto">
            <a:xfrm>
              <a:off x="4272" y="235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34" name="Rectangle 4019"/>
            <p:cNvSpPr>
              <a:spLocks noChangeArrowheads="1"/>
            </p:cNvSpPr>
            <p:nvPr/>
          </p:nvSpPr>
          <p:spPr bwMode="auto">
            <a:xfrm>
              <a:off x="4272" y="2359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35" name="Line 4020"/>
            <p:cNvSpPr>
              <a:spLocks noChangeShapeType="1"/>
            </p:cNvSpPr>
            <p:nvPr/>
          </p:nvSpPr>
          <p:spPr bwMode="auto">
            <a:xfrm>
              <a:off x="4272" y="2362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36" name="Rectangle 4021"/>
            <p:cNvSpPr>
              <a:spLocks noChangeArrowheads="1"/>
            </p:cNvSpPr>
            <p:nvPr/>
          </p:nvSpPr>
          <p:spPr bwMode="auto">
            <a:xfrm>
              <a:off x="4272" y="2362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37" name="Line 4022"/>
            <p:cNvSpPr>
              <a:spLocks noChangeShapeType="1"/>
            </p:cNvSpPr>
            <p:nvPr/>
          </p:nvSpPr>
          <p:spPr bwMode="auto">
            <a:xfrm>
              <a:off x="4463" y="2348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38" name="Rectangle 4023"/>
            <p:cNvSpPr>
              <a:spLocks noChangeArrowheads="1"/>
            </p:cNvSpPr>
            <p:nvPr/>
          </p:nvSpPr>
          <p:spPr bwMode="auto">
            <a:xfrm>
              <a:off x="4463" y="2348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39" name="Line 4024"/>
            <p:cNvSpPr>
              <a:spLocks noChangeShapeType="1"/>
            </p:cNvSpPr>
            <p:nvPr/>
          </p:nvSpPr>
          <p:spPr bwMode="auto">
            <a:xfrm>
              <a:off x="4463" y="235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40" name="Rectangle 4025"/>
            <p:cNvSpPr>
              <a:spLocks noChangeArrowheads="1"/>
            </p:cNvSpPr>
            <p:nvPr/>
          </p:nvSpPr>
          <p:spPr bwMode="auto">
            <a:xfrm>
              <a:off x="4463" y="2352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41" name="Line 4026"/>
            <p:cNvSpPr>
              <a:spLocks noChangeShapeType="1"/>
            </p:cNvSpPr>
            <p:nvPr/>
          </p:nvSpPr>
          <p:spPr bwMode="auto">
            <a:xfrm>
              <a:off x="4463" y="2355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42" name="Rectangle 4027"/>
            <p:cNvSpPr>
              <a:spLocks noChangeArrowheads="1"/>
            </p:cNvSpPr>
            <p:nvPr/>
          </p:nvSpPr>
          <p:spPr bwMode="auto">
            <a:xfrm>
              <a:off x="4463" y="2355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43" name="Line 4028"/>
            <p:cNvSpPr>
              <a:spLocks noChangeShapeType="1"/>
            </p:cNvSpPr>
            <p:nvPr/>
          </p:nvSpPr>
          <p:spPr bwMode="auto">
            <a:xfrm>
              <a:off x="4463" y="235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44" name="Rectangle 4029"/>
            <p:cNvSpPr>
              <a:spLocks noChangeArrowheads="1"/>
            </p:cNvSpPr>
            <p:nvPr/>
          </p:nvSpPr>
          <p:spPr bwMode="auto">
            <a:xfrm>
              <a:off x="4463" y="2359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45" name="Line 4030"/>
            <p:cNvSpPr>
              <a:spLocks noChangeShapeType="1"/>
            </p:cNvSpPr>
            <p:nvPr/>
          </p:nvSpPr>
          <p:spPr bwMode="auto">
            <a:xfrm>
              <a:off x="4463" y="2362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46" name="Rectangle 4031"/>
            <p:cNvSpPr>
              <a:spLocks noChangeArrowheads="1"/>
            </p:cNvSpPr>
            <p:nvPr/>
          </p:nvSpPr>
          <p:spPr bwMode="auto">
            <a:xfrm>
              <a:off x="4463" y="2362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47" name="Line 4032"/>
            <p:cNvSpPr>
              <a:spLocks noChangeShapeType="1"/>
            </p:cNvSpPr>
            <p:nvPr/>
          </p:nvSpPr>
          <p:spPr bwMode="auto">
            <a:xfrm>
              <a:off x="4740" y="2348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48" name="Rectangle 4033"/>
            <p:cNvSpPr>
              <a:spLocks noChangeArrowheads="1"/>
            </p:cNvSpPr>
            <p:nvPr/>
          </p:nvSpPr>
          <p:spPr bwMode="auto">
            <a:xfrm>
              <a:off x="4740" y="2348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49" name="Line 4034"/>
            <p:cNvSpPr>
              <a:spLocks noChangeShapeType="1"/>
            </p:cNvSpPr>
            <p:nvPr/>
          </p:nvSpPr>
          <p:spPr bwMode="auto">
            <a:xfrm>
              <a:off x="4740" y="235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50" name="Rectangle 4035"/>
            <p:cNvSpPr>
              <a:spLocks noChangeArrowheads="1"/>
            </p:cNvSpPr>
            <p:nvPr/>
          </p:nvSpPr>
          <p:spPr bwMode="auto">
            <a:xfrm>
              <a:off x="4740" y="2352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51" name="Line 4036"/>
            <p:cNvSpPr>
              <a:spLocks noChangeShapeType="1"/>
            </p:cNvSpPr>
            <p:nvPr/>
          </p:nvSpPr>
          <p:spPr bwMode="auto">
            <a:xfrm>
              <a:off x="4740" y="2355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52" name="Rectangle 4037"/>
            <p:cNvSpPr>
              <a:spLocks noChangeArrowheads="1"/>
            </p:cNvSpPr>
            <p:nvPr/>
          </p:nvSpPr>
          <p:spPr bwMode="auto">
            <a:xfrm>
              <a:off x="4740" y="2355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53" name="Line 4038"/>
            <p:cNvSpPr>
              <a:spLocks noChangeShapeType="1"/>
            </p:cNvSpPr>
            <p:nvPr/>
          </p:nvSpPr>
          <p:spPr bwMode="auto">
            <a:xfrm>
              <a:off x="4740" y="235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54" name="Rectangle 4039"/>
            <p:cNvSpPr>
              <a:spLocks noChangeArrowheads="1"/>
            </p:cNvSpPr>
            <p:nvPr/>
          </p:nvSpPr>
          <p:spPr bwMode="auto">
            <a:xfrm>
              <a:off x="4740" y="2359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55" name="Line 4040"/>
            <p:cNvSpPr>
              <a:spLocks noChangeShapeType="1"/>
            </p:cNvSpPr>
            <p:nvPr/>
          </p:nvSpPr>
          <p:spPr bwMode="auto">
            <a:xfrm>
              <a:off x="4740" y="2362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456" name="Rectangle 4041"/>
            <p:cNvSpPr>
              <a:spLocks noChangeArrowheads="1"/>
            </p:cNvSpPr>
            <p:nvPr/>
          </p:nvSpPr>
          <p:spPr bwMode="auto">
            <a:xfrm>
              <a:off x="4740" y="2362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7364" name="Group 4243"/>
          <p:cNvGrpSpPr>
            <a:grpSpLocks/>
          </p:cNvGrpSpPr>
          <p:nvPr/>
        </p:nvGrpSpPr>
        <p:grpSpPr bwMode="auto">
          <a:xfrm>
            <a:off x="836613" y="4179888"/>
            <a:ext cx="7019925" cy="163512"/>
            <a:chOff x="527" y="2348"/>
            <a:chExt cx="4422" cy="103"/>
          </a:xfrm>
        </p:grpSpPr>
        <p:sp>
          <p:nvSpPr>
            <p:cNvPr id="60057" name="Line 4043"/>
            <p:cNvSpPr>
              <a:spLocks noChangeShapeType="1"/>
            </p:cNvSpPr>
            <p:nvPr/>
          </p:nvSpPr>
          <p:spPr bwMode="auto">
            <a:xfrm>
              <a:off x="4931" y="2348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58" name="Rectangle 4044"/>
            <p:cNvSpPr>
              <a:spLocks noChangeArrowheads="1"/>
            </p:cNvSpPr>
            <p:nvPr/>
          </p:nvSpPr>
          <p:spPr bwMode="auto">
            <a:xfrm>
              <a:off x="4931" y="2348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59" name="Line 4045"/>
            <p:cNvSpPr>
              <a:spLocks noChangeShapeType="1"/>
            </p:cNvSpPr>
            <p:nvPr/>
          </p:nvSpPr>
          <p:spPr bwMode="auto">
            <a:xfrm>
              <a:off x="4931" y="235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60" name="Rectangle 4046"/>
            <p:cNvSpPr>
              <a:spLocks noChangeArrowheads="1"/>
            </p:cNvSpPr>
            <p:nvPr/>
          </p:nvSpPr>
          <p:spPr bwMode="auto">
            <a:xfrm>
              <a:off x="4931" y="2352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61" name="Line 4047"/>
            <p:cNvSpPr>
              <a:spLocks noChangeShapeType="1"/>
            </p:cNvSpPr>
            <p:nvPr/>
          </p:nvSpPr>
          <p:spPr bwMode="auto">
            <a:xfrm>
              <a:off x="4931" y="2355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62" name="Rectangle 4048"/>
            <p:cNvSpPr>
              <a:spLocks noChangeArrowheads="1"/>
            </p:cNvSpPr>
            <p:nvPr/>
          </p:nvSpPr>
          <p:spPr bwMode="auto">
            <a:xfrm>
              <a:off x="4931" y="2355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63" name="Line 4049"/>
            <p:cNvSpPr>
              <a:spLocks noChangeShapeType="1"/>
            </p:cNvSpPr>
            <p:nvPr/>
          </p:nvSpPr>
          <p:spPr bwMode="auto">
            <a:xfrm>
              <a:off x="4931" y="235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64" name="Rectangle 4050"/>
            <p:cNvSpPr>
              <a:spLocks noChangeArrowheads="1"/>
            </p:cNvSpPr>
            <p:nvPr/>
          </p:nvSpPr>
          <p:spPr bwMode="auto">
            <a:xfrm>
              <a:off x="4931" y="2359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65" name="Line 4051"/>
            <p:cNvSpPr>
              <a:spLocks noChangeShapeType="1"/>
            </p:cNvSpPr>
            <p:nvPr/>
          </p:nvSpPr>
          <p:spPr bwMode="auto">
            <a:xfrm>
              <a:off x="4931" y="2362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66" name="Rectangle 4052"/>
            <p:cNvSpPr>
              <a:spLocks noChangeArrowheads="1"/>
            </p:cNvSpPr>
            <p:nvPr/>
          </p:nvSpPr>
          <p:spPr bwMode="auto">
            <a:xfrm>
              <a:off x="4931" y="2362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67" name="Line 4053"/>
            <p:cNvSpPr>
              <a:spLocks noChangeShapeType="1"/>
            </p:cNvSpPr>
            <p:nvPr/>
          </p:nvSpPr>
          <p:spPr bwMode="auto">
            <a:xfrm>
              <a:off x="527" y="2433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68" name="Rectangle 4054"/>
            <p:cNvSpPr>
              <a:spLocks noChangeArrowheads="1"/>
            </p:cNvSpPr>
            <p:nvPr/>
          </p:nvSpPr>
          <p:spPr bwMode="auto">
            <a:xfrm>
              <a:off x="527" y="2433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69" name="Line 4055"/>
            <p:cNvSpPr>
              <a:spLocks noChangeShapeType="1"/>
            </p:cNvSpPr>
            <p:nvPr/>
          </p:nvSpPr>
          <p:spPr bwMode="auto">
            <a:xfrm>
              <a:off x="527" y="2437"/>
              <a:ext cx="15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70" name="Rectangle 4056"/>
            <p:cNvSpPr>
              <a:spLocks noChangeArrowheads="1"/>
            </p:cNvSpPr>
            <p:nvPr/>
          </p:nvSpPr>
          <p:spPr bwMode="auto">
            <a:xfrm>
              <a:off x="527" y="2437"/>
              <a:ext cx="15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71" name="Line 4057"/>
            <p:cNvSpPr>
              <a:spLocks noChangeShapeType="1"/>
            </p:cNvSpPr>
            <p:nvPr/>
          </p:nvSpPr>
          <p:spPr bwMode="auto">
            <a:xfrm>
              <a:off x="527" y="2440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72" name="Rectangle 4058"/>
            <p:cNvSpPr>
              <a:spLocks noChangeArrowheads="1"/>
            </p:cNvSpPr>
            <p:nvPr/>
          </p:nvSpPr>
          <p:spPr bwMode="auto">
            <a:xfrm>
              <a:off x="527" y="2440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73" name="Line 4059"/>
            <p:cNvSpPr>
              <a:spLocks noChangeShapeType="1"/>
            </p:cNvSpPr>
            <p:nvPr/>
          </p:nvSpPr>
          <p:spPr bwMode="auto">
            <a:xfrm>
              <a:off x="527" y="2444"/>
              <a:ext cx="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74" name="Rectangle 4060"/>
            <p:cNvSpPr>
              <a:spLocks noChangeArrowheads="1"/>
            </p:cNvSpPr>
            <p:nvPr/>
          </p:nvSpPr>
          <p:spPr bwMode="auto">
            <a:xfrm>
              <a:off x="527" y="2444"/>
              <a:ext cx="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75" name="Line 4061"/>
            <p:cNvSpPr>
              <a:spLocks noChangeShapeType="1"/>
            </p:cNvSpPr>
            <p:nvPr/>
          </p:nvSpPr>
          <p:spPr bwMode="auto">
            <a:xfrm>
              <a:off x="527" y="2448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76" name="Rectangle 4062"/>
            <p:cNvSpPr>
              <a:spLocks noChangeArrowheads="1"/>
            </p:cNvSpPr>
            <p:nvPr/>
          </p:nvSpPr>
          <p:spPr bwMode="auto">
            <a:xfrm>
              <a:off x="527" y="2448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77" name="Line 4063"/>
            <p:cNvSpPr>
              <a:spLocks noChangeShapeType="1"/>
            </p:cNvSpPr>
            <p:nvPr/>
          </p:nvSpPr>
          <p:spPr bwMode="auto">
            <a:xfrm>
              <a:off x="719" y="2433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78" name="Rectangle 4064"/>
            <p:cNvSpPr>
              <a:spLocks noChangeArrowheads="1"/>
            </p:cNvSpPr>
            <p:nvPr/>
          </p:nvSpPr>
          <p:spPr bwMode="auto">
            <a:xfrm>
              <a:off x="719" y="2433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79" name="Line 4065"/>
            <p:cNvSpPr>
              <a:spLocks noChangeShapeType="1"/>
            </p:cNvSpPr>
            <p:nvPr/>
          </p:nvSpPr>
          <p:spPr bwMode="auto">
            <a:xfrm>
              <a:off x="719" y="243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80" name="Rectangle 4066"/>
            <p:cNvSpPr>
              <a:spLocks noChangeArrowheads="1"/>
            </p:cNvSpPr>
            <p:nvPr/>
          </p:nvSpPr>
          <p:spPr bwMode="auto">
            <a:xfrm>
              <a:off x="719" y="2437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81" name="Line 4067"/>
            <p:cNvSpPr>
              <a:spLocks noChangeShapeType="1"/>
            </p:cNvSpPr>
            <p:nvPr/>
          </p:nvSpPr>
          <p:spPr bwMode="auto">
            <a:xfrm>
              <a:off x="719" y="2440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82" name="Rectangle 4068"/>
            <p:cNvSpPr>
              <a:spLocks noChangeArrowheads="1"/>
            </p:cNvSpPr>
            <p:nvPr/>
          </p:nvSpPr>
          <p:spPr bwMode="auto">
            <a:xfrm>
              <a:off x="719" y="2440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83" name="Line 4069"/>
            <p:cNvSpPr>
              <a:spLocks noChangeShapeType="1"/>
            </p:cNvSpPr>
            <p:nvPr/>
          </p:nvSpPr>
          <p:spPr bwMode="auto">
            <a:xfrm>
              <a:off x="719" y="2444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84" name="Rectangle 4070"/>
            <p:cNvSpPr>
              <a:spLocks noChangeArrowheads="1"/>
            </p:cNvSpPr>
            <p:nvPr/>
          </p:nvSpPr>
          <p:spPr bwMode="auto">
            <a:xfrm>
              <a:off x="719" y="2444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85" name="Line 4071"/>
            <p:cNvSpPr>
              <a:spLocks noChangeShapeType="1"/>
            </p:cNvSpPr>
            <p:nvPr/>
          </p:nvSpPr>
          <p:spPr bwMode="auto">
            <a:xfrm>
              <a:off x="719" y="2448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86" name="Rectangle 4072"/>
            <p:cNvSpPr>
              <a:spLocks noChangeArrowheads="1"/>
            </p:cNvSpPr>
            <p:nvPr/>
          </p:nvSpPr>
          <p:spPr bwMode="auto">
            <a:xfrm>
              <a:off x="719" y="2448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87" name="Line 4073"/>
            <p:cNvSpPr>
              <a:spLocks noChangeShapeType="1"/>
            </p:cNvSpPr>
            <p:nvPr/>
          </p:nvSpPr>
          <p:spPr bwMode="auto">
            <a:xfrm>
              <a:off x="995" y="2433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88" name="Rectangle 4074"/>
            <p:cNvSpPr>
              <a:spLocks noChangeArrowheads="1"/>
            </p:cNvSpPr>
            <p:nvPr/>
          </p:nvSpPr>
          <p:spPr bwMode="auto">
            <a:xfrm>
              <a:off x="995" y="2433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89" name="Line 4075"/>
            <p:cNvSpPr>
              <a:spLocks noChangeShapeType="1"/>
            </p:cNvSpPr>
            <p:nvPr/>
          </p:nvSpPr>
          <p:spPr bwMode="auto">
            <a:xfrm>
              <a:off x="995" y="2437"/>
              <a:ext cx="15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90" name="Rectangle 4076"/>
            <p:cNvSpPr>
              <a:spLocks noChangeArrowheads="1"/>
            </p:cNvSpPr>
            <p:nvPr/>
          </p:nvSpPr>
          <p:spPr bwMode="auto">
            <a:xfrm>
              <a:off x="995" y="2437"/>
              <a:ext cx="15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91" name="Line 4077"/>
            <p:cNvSpPr>
              <a:spLocks noChangeShapeType="1"/>
            </p:cNvSpPr>
            <p:nvPr/>
          </p:nvSpPr>
          <p:spPr bwMode="auto">
            <a:xfrm>
              <a:off x="995" y="2440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92" name="Rectangle 4078"/>
            <p:cNvSpPr>
              <a:spLocks noChangeArrowheads="1"/>
            </p:cNvSpPr>
            <p:nvPr/>
          </p:nvSpPr>
          <p:spPr bwMode="auto">
            <a:xfrm>
              <a:off x="995" y="2440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93" name="Line 4079"/>
            <p:cNvSpPr>
              <a:spLocks noChangeShapeType="1"/>
            </p:cNvSpPr>
            <p:nvPr/>
          </p:nvSpPr>
          <p:spPr bwMode="auto">
            <a:xfrm>
              <a:off x="995" y="2444"/>
              <a:ext cx="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94" name="Rectangle 4080"/>
            <p:cNvSpPr>
              <a:spLocks noChangeArrowheads="1"/>
            </p:cNvSpPr>
            <p:nvPr/>
          </p:nvSpPr>
          <p:spPr bwMode="auto">
            <a:xfrm>
              <a:off x="995" y="2444"/>
              <a:ext cx="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95" name="Line 4081"/>
            <p:cNvSpPr>
              <a:spLocks noChangeShapeType="1"/>
            </p:cNvSpPr>
            <p:nvPr/>
          </p:nvSpPr>
          <p:spPr bwMode="auto">
            <a:xfrm>
              <a:off x="995" y="2448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96" name="Rectangle 4082"/>
            <p:cNvSpPr>
              <a:spLocks noChangeArrowheads="1"/>
            </p:cNvSpPr>
            <p:nvPr/>
          </p:nvSpPr>
          <p:spPr bwMode="auto">
            <a:xfrm>
              <a:off x="995" y="2448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97" name="Line 4083"/>
            <p:cNvSpPr>
              <a:spLocks noChangeShapeType="1"/>
            </p:cNvSpPr>
            <p:nvPr/>
          </p:nvSpPr>
          <p:spPr bwMode="auto">
            <a:xfrm>
              <a:off x="1187" y="2433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98" name="Rectangle 4084"/>
            <p:cNvSpPr>
              <a:spLocks noChangeArrowheads="1"/>
            </p:cNvSpPr>
            <p:nvPr/>
          </p:nvSpPr>
          <p:spPr bwMode="auto">
            <a:xfrm>
              <a:off x="1187" y="2433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99" name="Line 4085"/>
            <p:cNvSpPr>
              <a:spLocks noChangeShapeType="1"/>
            </p:cNvSpPr>
            <p:nvPr/>
          </p:nvSpPr>
          <p:spPr bwMode="auto">
            <a:xfrm>
              <a:off x="1187" y="243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00" name="Rectangle 4086"/>
            <p:cNvSpPr>
              <a:spLocks noChangeArrowheads="1"/>
            </p:cNvSpPr>
            <p:nvPr/>
          </p:nvSpPr>
          <p:spPr bwMode="auto">
            <a:xfrm>
              <a:off x="1187" y="2437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01" name="Line 4087"/>
            <p:cNvSpPr>
              <a:spLocks noChangeShapeType="1"/>
            </p:cNvSpPr>
            <p:nvPr/>
          </p:nvSpPr>
          <p:spPr bwMode="auto">
            <a:xfrm>
              <a:off x="1187" y="2440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02" name="Rectangle 4088"/>
            <p:cNvSpPr>
              <a:spLocks noChangeArrowheads="1"/>
            </p:cNvSpPr>
            <p:nvPr/>
          </p:nvSpPr>
          <p:spPr bwMode="auto">
            <a:xfrm>
              <a:off x="1187" y="2440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03" name="Line 4089"/>
            <p:cNvSpPr>
              <a:spLocks noChangeShapeType="1"/>
            </p:cNvSpPr>
            <p:nvPr/>
          </p:nvSpPr>
          <p:spPr bwMode="auto">
            <a:xfrm>
              <a:off x="1187" y="2444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04" name="Rectangle 4090"/>
            <p:cNvSpPr>
              <a:spLocks noChangeArrowheads="1"/>
            </p:cNvSpPr>
            <p:nvPr/>
          </p:nvSpPr>
          <p:spPr bwMode="auto">
            <a:xfrm>
              <a:off x="1187" y="2444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05" name="Line 4091"/>
            <p:cNvSpPr>
              <a:spLocks noChangeShapeType="1"/>
            </p:cNvSpPr>
            <p:nvPr/>
          </p:nvSpPr>
          <p:spPr bwMode="auto">
            <a:xfrm>
              <a:off x="1187" y="2448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06" name="Rectangle 4092"/>
            <p:cNvSpPr>
              <a:spLocks noChangeArrowheads="1"/>
            </p:cNvSpPr>
            <p:nvPr/>
          </p:nvSpPr>
          <p:spPr bwMode="auto">
            <a:xfrm>
              <a:off x="1187" y="2448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07" name="Line 4093"/>
            <p:cNvSpPr>
              <a:spLocks noChangeShapeType="1"/>
            </p:cNvSpPr>
            <p:nvPr/>
          </p:nvSpPr>
          <p:spPr bwMode="auto">
            <a:xfrm>
              <a:off x="1464" y="2433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08" name="Rectangle 4094"/>
            <p:cNvSpPr>
              <a:spLocks noChangeArrowheads="1"/>
            </p:cNvSpPr>
            <p:nvPr/>
          </p:nvSpPr>
          <p:spPr bwMode="auto">
            <a:xfrm>
              <a:off x="1464" y="2433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09" name="Line 4095"/>
            <p:cNvSpPr>
              <a:spLocks noChangeShapeType="1"/>
            </p:cNvSpPr>
            <p:nvPr/>
          </p:nvSpPr>
          <p:spPr bwMode="auto">
            <a:xfrm>
              <a:off x="1464" y="243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10" name="Rectangle 4096"/>
            <p:cNvSpPr>
              <a:spLocks noChangeArrowheads="1"/>
            </p:cNvSpPr>
            <p:nvPr/>
          </p:nvSpPr>
          <p:spPr bwMode="auto">
            <a:xfrm>
              <a:off x="1464" y="2437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11" name="Line 4097"/>
            <p:cNvSpPr>
              <a:spLocks noChangeShapeType="1"/>
            </p:cNvSpPr>
            <p:nvPr/>
          </p:nvSpPr>
          <p:spPr bwMode="auto">
            <a:xfrm>
              <a:off x="1464" y="2440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12" name="Rectangle 4098"/>
            <p:cNvSpPr>
              <a:spLocks noChangeArrowheads="1"/>
            </p:cNvSpPr>
            <p:nvPr/>
          </p:nvSpPr>
          <p:spPr bwMode="auto">
            <a:xfrm>
              <a:off x="1464" y="2440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13" name="Line 4099"/>
            <p:cNvSpPr>
              <a:spLocks noChangeShapeType="1"/>
            </p:cNvSpPr>
            <p:nvPr/>
          </p:nvSpPr>
          <p:spPr bwMode="auto">
            <a:xfrm>
              <a:off x="1464" y="2444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14" name="Rectangle 4100"/>
            <p:cNvSpPr>
              <a:spLocks noChangeArrowheads="1"/>
            </p:cNvSpPr>
            <p:nvPr/>
          </p:nvSpPr>
          <p:spPr bwMode="auto">
            <a:xfrm>
              <a:off x="1464" y="2444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15" name="Line 4101"/>
            <p:cNvSpPr>
              <a:spLocks noChangeShapeType="1"/>
            </p:cNvSpPr>
            <p:nvPr/>
          </p:nvSpPr>
          <p:spPr bwMode="auto">
            <a:xfrm>
              <a:off x="1464" y="2448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16" name="Rectangle 4102"/>
            <p:cNvSpPr>
              <a:spLocks noChangeArrowheads="1"/>
            </p:cNvSpPr>
            <p:nvPr/>
          </p:nvSpPr>
          <p:spPr bwMode="auto">
            <a:xfrm>
              <a:off x="1464" y="2448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17" name="Line 4103"/>
            <p:cNvSpPr>
              <a:spLocks noChangeShapeType="1"/>
            </p:cNvSpPr>
            <p:nvPr/>
          </p:nvSpPr>
          <p:spPr bwMode="auto">
            <a:xfrm>
              <a:off x="1655" y="2433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18" name="Rectangle 4104"/>
            <p:cNvSpPr>
              <a:spLocks noChangeArrowheads="1"/>
            </p:cNvSpPr>
            <p:nvPr/>
          </p:nvSpPr>
          <p:spPr bwMode="auto">
            <a:xfrm>
              <a:off x="1655" y="2433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19" name="Line 4105"/>
            <p:cNvSpPr>
              <a:spLocks noChangeShapeType="1"/>
            </p:cNvSpPr>
            <p:nvPr/>
          </p:nvSpPr>
          <p:spPr bwMode="auto">
            <a:xfrm>
              <a:off x="1655" y="243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20" name="Rectangle 4106"/>
            <p:cNvSpPr>
              <a:spLocks noChangeArrowheads="1"/>
            </p:cNvSpPr>
            <p:nvPr/>
          </p:nvSpPr>
          <p:spPr bwMode="auto">
            <a:xfrm>
              <a:off x="1655" y="2437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21" name="Line 4107"/>
            <p:cNvSpPr>
              <a:spLocks noChangeShapeType="1"/>
            </p:cNvSpPr>
            <p:nvPr/>
          </p:nvSpPr>
          <p:spPr bwMode="auto">
            <a:xfrm>
              <a:off x="1655" y="2440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22" name="Rectangle 4108"/>
            <p:cNvSpPr>
              <a:spLocks noChangeArrowheads="1"/>
            </p:cNvSpPr>
            <p:nvPr/>
          </p:nvSpPr>
          <p:spPr bwMode="auto">
            <a:xfrm>
              <a:off x="1655" y="2440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23" name="Line 4109"/>
            <p:cNvSpPr>
              <a:spLocks noChangeShapeType="1"/>
            </p:cNvSpPr>
            <p:nvPr/>
          </p:nvSpPr>
          <p:spPr bwMode="auto">
            <a:xfrm>
              <a:off x="1655" y="2444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24" name="Rectangle 4110"/>
            <p:cNvSpPr>
              <a:spLocks noChangeArrowheads="1"/>
            </p:cNvSpPr>
            <p:nvPr/>
          </p:nvSpPr>
          <p:spPr bwMode="auto">
            <a:xfrm>
              <a:off x="1655" y="2444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25" name="Line 4111"/>
            <p:cNvSpPr>
              <a:spLocks noChangeShapeType="1"/>
            </p:cNvSpPr>
            <p:nvPr/>
          </p:nvSpPr>
          <p:spPr bwMode="auto">
            <a:xfrm>
              <a:off x="1655" y="2448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26" name="Rectangle 4112"/>
            <p:cNvSpPr>
              <a:spLocks noChangeArrowheads="1"/>
            </p:cNvSpPr>
            <p:nvPr/>
          </p:nvSpPr>
          <p:spPr bwMode="auto">
            <a:xfrm>
              <a:off x="1655" y="2448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27" name="Line 4113"/>
            <p:cNvSpPr>
              <a:spLocks noChangeShapeType="1"/>
            </p:cNvSpPr>
            <p:nvPr/>
          </p:nvSpPr>
          <p:spPr bwMode="auto">
            <a:xfrm>
              <a:off x="1932" y="2433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28" name="Rectangle 4114"/>
            <p:cNvSpPr>
              <a:spLocks noChangeArrowheads="1"/>
            </p:cNvSpPr>
            <p:nvPr/>
          </p:nvSpPr>
          <p:spPr bwMode="auto">
            <a:xfrm>
              <a:off x="1932" y="2433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29" name="Line 4115"/>
            <p:cNvSpPr>
              <a:spLocks noChangeShapeType="1"/>
            </p:cNvSpPr>
            <p:nvPr/>
          </p:nvSpPr>
          <p:spPr bwMode="auto">
            <a:xfrm>
              <a:off x="1932" y="243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30" name="Rectangle 4116"/>
            <p:cNvSpPr>
              <a:spLocks noChangeArrowheads="1"/>
            </p:cNvSpPr>
            <p:nvPr/>
          </p:nvSpPr>
          <p:spPr bwMode="auto">
            <a:xfrm>
              <a:off x="1932" y="2437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31" name="Line 4117"/>
            <p:cNvSpPr>
              <a:spLocks noChangeShapeType="1"/>
            </p:cNvSpPr>
            <p:nvPr/>
          </p:nvSpPr>
          <p:spPr bwMode="auto">
            <a:xfrm>
              <a:off x="1932" y="2440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32" name="Rectangle 4118"/>
            <p:cNvSpPr>
              <a:spLocks noChangeArrowheads="1"/>
            </p:cNvSpPr>
            <p:nvPr/>
          </p:nvSpPr>
          <p:spPr bwMode="auto">
            <a:xfrm>
              <a:off x="1932" y="2440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33" name="Line 4119"/>
            <p:cNvSpPr>
              <a:spLocks noChangeShapeType="1"/>
            </p:cNvSpPr>
            <p:nvPr/>
          </p:nvSpPr>
          <p:spPr bwMode="auto">
            <a:xfrm>
              <a:off x="1932" y="2444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34" name="Rectangle 4120"/>
            <p:cNvSpPr>
              <a:spLocks noChangeArrowheads="1"/>
            </p:cNvSpPr>
            <p:nvPr/>
          </p:nvSpPr>
          <p:spPr bwMode="auto">
            <a:xfrm>
              <a:off x="1932" y="2444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35" name="Line 4121"/>
            <p:cNvSpPr>
              <a:spLocks noChangeShapeType="1"/>
            </p:cNvSpPr>
            <p:nvPr/>
          </p:nvSpPr>
          <p:spPr bwMode="auto">
            <a:xfrm>
              <a:off x="1932" y="2448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36" name="Rectangle 4122"/>
            <p:cNvSpPr>
              <a:spLocks noChangeArrowheads="1"/>
            </p:cNvSpPr>
            <p:nvPr/>
          </p:nvSpPr>
          <p:spPr bwMode="auto">
            <a:xfrm>
              <a:off x="1932" y="2448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37" name="Line 4123"/>
            <p:cNvSpPr>
              <a:spLocks noChangeShapeType="1"/>
            </p:cNvSpPr>
            <p:nvPr/>
          </p:nvSpPr>
          <p:spPr bwMode="auto">
            <a:xfrm>
              <a:off x="2123" y="2433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38" name="Rectangle 4124"/>
            <p:cNvSpPr>
              <a:spLocks noChangeArrowheads="1"/>
            </p:cNvSpPr>
            <p:nvPr/>
          </p:nvSpPr>
          <p:spPr bwMode="auto">
            <a:xfrm>
              <a:off x="2123" y="2433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39" name="Line 4125"/>
            <p:cNvSpPr>
              <a:spLocks noChangeShapeType="1"/>
            </p:cNvSpPr>
            <p:nvPr/>
          </p:nvSpPr>
          <p:spPr bwMode="auto">
            <a:xfrm>
              <a:off x="2123" y="243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40" name="Rectangle 4126"/>
            <p:cNvSpPr>
              <a:spLocks noChangeArrowheads="1"/>
            </p:cNvSpPr>
            <p:nvPr/>
          </p:nvSpPr>
          <p:spPr bwMode="auto">
            <a:xfrm>
              <a:off x="2123" y="2437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41" name="Line 4127"/>
            <p:cNvSpPr>
              <a:spLocks noChangeShapeType="1"/>
            </p:cNvSpPr>
            <p:nvPr/>
          </p:nvSpPr>
          <p:spPr bwMode="auto">
            <a:xfrm>
              <a:off x="2123" y="2440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42" name="Rectangle 4128"/>
            <p:cNvSpPr>
              <a:spLocks noChangeArrowheads="1"/>
            </p:cNvSpPr>
            <p:nvPr/>
          </p:nvSpPr>
          <p:spPr bwMode="auto">
            <a:xfrm>
              <a:off x="2123" y="2440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43" name="Line 4129"/>
            <p:cNvSpPr>
              <a:spLocks noChangeShapeType="1"/>
            </p:cNvSpPr>
            <p:nvPr/>
          </p:nvSpPr>
          <p:spPr bwMode="auto">
            <a:xfrm>
              <a:off x="2123" y="2444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44" name="Rectangle 4130"/>
            <p:cNvSpPr>
              <a:spLocks noChangeArrowheads="1"/>
            </p:cNvSpPr>
            <p:nvPr/>
          </p:nvSpPr>
          <p:spPr bwMode="auto">
            <a:xfrm>
              <a:off x="2123" y="2444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45" name="Line 4131"/>
            <p:cNvSpPr>
              <a:spLocks noChangeShapeType="1"/>
            </p:cNvSpPr>
            <p:nvPr/>
          </p:nvSpPr>
          <p:spPr bwMode="auto">
            <a:xfrm>
              <a:off x="2123" y="2448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46" name="Rectangle 4132"/>
            <p:cNvSpPr>
              <a:spLocks noChangeArrowheads="1"/>
            </p:cNvSpPr>
            <p:nvPr/>
          </p:nvSpPr>
          <p:spPr bwMode="auto">
            <a:xfrm>
              <a:off x="2123" y="2448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47" name="Line 4133"/>
            <p:cNvSpPr>
              <a:spLocks noChangeShapeType="1"/>
            </p:cNvSpPr>
            <p:nvPr/>
          </p:nvSpPr>
          <p:spPr bwMode="auto">
            <a:xfrm>
              <a:off x="2400" y="2433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48" name="Rectangle 4134"/>
            <p:cNvSpPr>
              <a:spLocks noChangeArrowheads="1"/>
            </p:cNvSpPr>
            <p:nvPr/>
          </p:nvSpPr>
          <p:spPr bwMode="auto">
            <a:xfrm>
              <a:off x="2400" y="2433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49" name="Line 4135"/>
            <p:cNvSpPr>
              <a:spLocks noChangeShapeType="1"/>
            </p:cNvSpPr>
            <p:nvPr/>
          </p:nvSpPr>
          <p:spPr bwMode="auto">
            <a:xfrm>
              <a:off x="2400" y="243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50" name="Rectangle 4136"/>
            <p:cNvSpPr>
              <a:spLocks noChangeArrowheads="1"/>
            </p:cNvSpPr>
            <p:nvPr/>
          </p:nvSpPr>
          <p:spPr bwMode="auto">
            <a:xfrm>
              <a:off x="2400" y="2437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51" name="Line 4137"/>
            <p:cNvSpPr>
              <a:spLocks noChangeShapeType="1"/>
            </p:cNvSpPr>
            <p:nvPr/>
          </p:nvSpPr>
          <p:spPr bwMode="auto">
            <a:xfrm>
              <a:off x="2400" y="2440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52" name="Rectangle 4138"/>
            <p:cNvSpPr>
              <a:spLocks noChangeArrowheads="1"/>
            </p:cNvSpPr>
            <p:nvPr/>
          </p:nvSpPr>
          <p:spPr bwMode="auto">
            <a:xfrm>
              <a:off x="2400" y="2440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53" name="Line 4139"/>
            <p:cNvSpPr>
              <a:spLocks noChangeShapeType="1"/>
            </p:cNvSpPr>
            <p:nvPr/>
          </p:nvSpPr>
          <p:spPr bwMode="auto">
            <a:xfrm>
              <a:off x="2400" y="2444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54" name="Rectangle 4140"/>
            <p:cNvSpPr>
              <a:spLocks noChangeArrowheads="1"/>
            </p:cNvSpPr>
            <p:nvPr/>
          </p:nvSpPr>
          <p:spPr bwMode="auto">
            <a:xfrm>
              <a:off x="2400" y="2444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55" name="Line 4141"/>
            <p:cNvSpPr>
              <a:spLocks noChangeShapeType="1"/>
            </p:cNvSpPr>
            <p:nvPr/>
          </p:nvSpPr>
          <p:spPr bwMode="auto">
            <a:xfrm>
              <a:off x="2400" y="2448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56" name="Rectangle 4142"/>
            <p:cNvSpPr>
              <a:spLocks noChangeArrowheads="1"/>
            </p:cNvSpPr>
            <p:nvPr/>
          </p:nvSpPr>
          <p:spPr bwMode="auto">
            <a:xfrm>
              <a:off x="2400" y="2448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57" name="Line 4143"/>
            <p:cNvSpPr>
              <a:spLocks noChangeShapeType="1"/>
            </p:cNvSpPr>
            <p:nvPr/>
          </p:nvSpPr>
          <p:spPr bwMode="auto">
            <a:xfrm>
              <a:off x="2591" y="2433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58" name="Rectangle 4144"/>
            <p:cNvSpPr>
              <a:spLocks noChangeArrowheads="1"/>
            </p:cNvSpPr>
            <p:nvPr/>
          </p:nvSpPr>
          <p:spPr bwMode="auto">
            <a:xfrm>
              <a:off x="2591" y="2433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59" name="Line 4145"/>
            <p:cNvSpPr>
              <a:spLocks noChangeShapeType="1"/>
            </p:cNvSpPr>
            <p:nvPr/>
          </p:nvSpPr>
          <p:spPr bwMode="auto">
            <a:xfrm>
              <a:off x="2591" y="243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60" name="Rectangle 4146"/>
            <p:cNvSpPr>
              <a:spLocks noChangeArrowheads="1"/>
            </p:cNvSpPr>
            <p:nvPr/>
          </p:nvSpPr>
          <p:spPr bwMode="auto">
            <a:xfrm>
              <a:off x="2591" y="2437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61" name="Line 4147"/>
            <p:cNvSpPr>
              <a:spLocks noChangeShapeType="1"/>
            </p:cNvSpPr>
            <p:nvPr/>
          </p:nvSpPr>
          <p:spPr bwMode="auto">
            <a:xfrm>
              <a:off x="2591" y="2440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62" name="Rectangle 4148"/>
            <p:cNvSpPr>
              <a:spLocks noChangeArrowheads="1"/>
            </p:cNvSpPr>
            <p:nvPr/>
          </p:nvSpPr>
          <p:spPr bwMode="auto">
            <a:xfrm>
              <a:off x="2591" y="2440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63" name="Line 4149"/>
            <p:cNvSpPr>
              <a:spLocks noChangeShapeType="1"/>
            </p:cNvSpPr>
            <p:nvPr/>
          </p:nvSpPr>
          <p:spPr bwMode="auto">
            <a:xfrm>
              <a:off x="2591" y="2444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64" name="Rectangle 4150"/>
            <p:cNvSpPr>
              <a:spLocks noChangeArrowheads="1"/>
            </p:cNvSpPr>
            <p:nvPr/>
          </p:nvSpPr>
          <p:spPr bwMode="auto">
            <a:xfrm>
              <a:off x="2591" y="2444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65" name="Line 4151"/>
            <p:cNvSpPr>
              <a:spLocks noChangeShapeType="1"/>
            </p:cNvSpPr>
            <p:nvPr/>
          </p:nvSpPr>
          <p:spPr bwMode="auto">
            <a:xfrm>
              <a:off x="2591" y="2448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66" name="Rectangle 4152"/>
            <p:cNvSpPr>
              <a:spLocks noChangeArrowheads="1"/>
            </p:cNvSpPr>
            <p:nvPr/>
          </p:nvSpPr>
          <p:spPr bwMode="auto">
            <a:xfrm>
              <a:off x="2591" y="2448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67" name="Line 4153"/>
            <p:cNvSpPr>
              <a:spLocks noChangeShapeType="1"/>
            </p:cNvSpPr>
            <p:nvPr/>
          </p:nvSpPr>
          <p:spPr bwMode="auto">
            <a:xfrm>
              <a:off x="2868" y="2433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68" name="Rectangle 4154"/>
            <p:cNvSpPr>
              <a:spLocks noChangeArrowheads="1"/>
            </p:cNvSpPr>
            <p:nvPr/>
          </p:nvSpPr>
          <p:spPr bwMode="auto">
            <a:xfrm>
              <a:off x="2868" y="2433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69" name="Line 4155"/>
            <p:cNvSpPr>
              <a:spLocks noChangeShapeType="1"/>
            </p:cNvSpPr>
            <p:nvPr/>
          </p:nvSpPr>
          <p:spPr bwMode="auto">
            <a:xfrm>
              <a:off x="2868" y="243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70" name="Rectangle 4156"/>
            <p:cNvSpPr>
              <a:spLocks noChangeArrowheads="1"/>
            </p:cNvSpPr>
            <p:nvPr/>
          </p:nvSpPr>
          <p:spPr bwMode="auto">
            <a:xfrm>
              <a:off x="2868" y="2437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71" name="Line 4157"/>
            <p:cNvSpPr>
              <a:spLocks noChangeShapeType="1"/>
            </p:cNvSpPr>
            <p:nvPr/>
          </p:nvSpPr>
          <p:spPr bwMode="auto">
            <a:xfrm>
              <a:off x="2868" y="2440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72" name="Rectangle 4158"/>
            <p:cNvSpPr>
              <a:spLocks noChangeArrowheads="1"/>
            </p:cNvSpPr>
            <p:nvPr/>
          </p:nvSpPr>
          <p:spPr bwMode="auto">
            <a:xfrm>
              <a:off x="2868" y="2440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73" name="Line 4159"/>
            <p:cNvSpPr>
              <a:spLocks noChangeShapeType="1"/>
            </p:cNvSpPr>
            <p:nvPr/>
          </p:nvSpPr>
          <p:spPr bwMode="auto">
            <a:xfrm>
              <a:off x="2868" y="2444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74" name="Rectangle 4160"/>
            <p:cNvSpPr>
              <a:spLocks noChangeArrowheads="1"/>
            </p:cNvSpPr>
            <p:nvPr/>
          </p:nvSpPr>
          <p:spPr bwMode="auto">
            <a:xfrm>
              <a:off x="2868" y="2444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75" name="Line 4161"/>
            <p:cNvSpPr>
              <a:spLocks noChangeShapeType="1"/>
            </p:cNvSpPr>
            <p:nvPr/>
          </p:nvSpPr>
          <p:spPr bwMode="auto">
            <a:xfrm>
              <a:off x="2868" y="2448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76" name="Rectangle 4162"/>
            <p:cNvSpPr>
              <a:spLocks noChangeArrowheads="1"/>
            </p:cNvSpPr>
            <p:nvPr/>
          </p:nvSpPr>
          <p:spPr bwMode="auto">
            <a:xfrm>
              <a:off x="2868" y="2448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77" name="Line 4163"/>
            <p:cNvSpPr>
              <a:spLocks noChangeShapeType="1"/>
            </p:cNvSpPr>
            <p:nvPr/>
          </p:nvSpPr>
          <p:spPr bwMode="auto">
            <a:xfrm>
              <a:off x="3059" y="2433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78" name="Rectangle 4164"/>
            <p:cNvSpPr>
              <a:spLocks noChangeArrowheads="1"/>
            </p:cNvSpPr>
            <p:nvPr/>
          </p:nvSpPr>
          <p:spPr bwMode="auto">
            <a:xfrm>
              <a:off x="3059" y="2433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79" name="Line 4165"/>
            <p:cNvSpPr>
              <a:spLocks noChangeShapeType="1"/>
            </p:cNvSpPr>
            <p:nvPr/>
          </p:nvSpPr>
          <p:spPr bwMode="auto">
            <a:xfrm>
              <a:off x="3059" y="243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80" name="Rectangle 4166"/>
            <p:cNvSpPr>
              <a:spLocks noChangeArrowheads="1"/>
            </p:cNvSpPr>
            <p:nvPr/>
          </p:nvSpPr>
          <p:spPr bwMode="auto">
            <a:xfrm>
              <a:off x="3059" y="2437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81" name="Line 4167"/>
            <p:cNvSpPr>
              <a:spLocks noChangeShapeType="1"/>
            </p:cNvSpPr>
            <p:nvPr/>
          </p:nvSpPr>
          <p:spPr bwMode="auto">
            <a:xfrm>
              <a:off x="3059" y="2440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82" name="Rectangle 4168"/>
            <p:cNvSpPr>
              <a:spLocks noChangeArrowheads="1"/>
            </p:cNvSpPr>
            <p:nvPr/>
          </p:nvSpPr>
          <p:spPr bwMode="auto">
            <a:xfrm>
              <a:off x="3059" y="2440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83" name="Line 4169"/>
            <p:cNvSpPr>
              <a:spLocks noChangeShapeType="1"/>
            </p:cNvSpPr>
            <p:nvPr/>
          </p:nvSpPr>
          <p:spPr bwMode="auto">
            <a:xfrm>
              <a:off x="3059" y="2444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84" name="Rectangle 4170"/>
            <p:cNvSpPr>
              <a:spLocks noChangeArrowheads="1"/>
            </p:cNvSpPr>
            <p:nvPr/>
          </p:nvSpPr>
          <p:spPr bwMode="auto">
            <a:xfrm>
              <a:off x="3059" y="2444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85" name="Line 4171"/>
            <p:cNvSpPr>
              <a:spLocks noChangeShapeType="1"/>
            </p:cNvSpPr>
            <p:nvPr/>
          </p:nvSpPr>
          <p:spPr bwMode="auto">
            <a:xfrm>
              <a:off x="3059" y="2448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86" name="Rectangle 4172"/>
            <p:cNvSpPr>
              <a:spLocks noChangeArrowheads="1"/>
            </p:cNvSpPr>
            <p:nvPr/>
          </p:nvSpPr>
          <p:spPr bwMode="auto">
            <a:xfrm>
              <a:off x="3059" y="2448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87" name="Line 4173"/>
            <p:cNvSpPr>
              <a:spLocks noChangeShapeType="1"/>
            </p:cNvSpPr>
            <p:nvPr/>
          </p:nvSpPr>
          <p:spPr bwMode="auto">
            <a:xfrm>
              <a:off x="3336" y="2433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88" name="Rectangle 4174"/>
            <p:cNvSpPr>
              <a:spLocks noChangeArrowheads="1"/>
            </p:cNvSpPr>
            <p:nvPr/>
          </p:nvSpPr>
          <p:spPr bwMode="auto">
            <a:xfrm>
              <a:off x="3336" y="2433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89" name="Line 4175"/>
            <p:cNvSpPr>
              <a:spLocks noChangeShapeType="1"/>
            </p:cNvSpPr>
            <p:nvPr/>
          </p:nvSpPr>
          <p:spPr bwMode="auto">
            <a:xfrm>
              <a:off x="3336" y="243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90" name="Rectangle 4176"/>
            <p:cNvSpPr>
              <a:spLocks noChangeArrowheads="1"/>
            </p:cNvSpPr>
            <p:nvPr/>
          </p:nvSpPr>
          <p:spPr bwMode="auto">
            <a:xfrm>
              <a:off x="3336" y="2437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91" name="Line 4177"/>
            <p:cNvSpPr>
              <a:spLocks noChangeShapeType="1"/>
            </p:cNvSpPr>
            <p:nvPr/>
          </p:nvSpPr>
          <p:spPr bwMode="auto">
            <a:xfrm>
              <a:off x="3336" y="2440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92" name="Rectangle 4178"/>
            <p:cNvSpPr>
              <a:spLocks noChangeArrowheads="1"/>
            </p:cNvSpPr>
            <p:nvPr/>
          </p:nvSpPr>
          <p:spPr bwMode="auto">
            <a:xfrm>
              <a:off x="3336" y="2440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93" name="Line 4179"/>
            <p:cNvSpPr>
              <a:spLocks noChangeShapeType="1"/>
            </p:cNvSpPr>
            <p:nvPr/>
          </p:nvSpPr>
          <p:spPr bwMode="auto">
            <a:xfrm>
              <a:off x="3336" y="2444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94" name="Rectangle 4180"/>
            <p:cNvSpPr>
              <a:spLocks noChangeArrowheads="1"/>
            </p:cNvSpPr>
            <p:nvPr/>
          </p:nvSpPr>
          <p:spPr bwMode="auto">
            <a:xfrm>
              <a:off x="3336" y="2444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95" name="Line 4181"/>
            <p:cNvSpPr>
              <a:spLocks noChangeShapeType="1"/>
            </p:cNvSpPr>
            <p:nvPr/>
          </p:nvSpPr>
          <p:spPr bwMode="auto">
            <a:xfrm>
              <a:off x="3336" y="2448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96" name="Rectangle 4182"/>
            <p:cNvSpPr>
              <a:spLocks noChangeArrowheads="1"/>
            </p:cNvSpPr>
            <p:nvPr/>
          </p:nvSpPr>
          <p:spPr bwMode="auto">
            <a:xfrm>
              <a:off x="3336" y="2448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97" name="Line 4183"/>
            <p:cNvSpPr>
              <a:spLocks noChangeShapeType="1"/>
            </p:cNvSpPr>
            <p:nvPr/>
          </p:nvSpPr>
          <p:spPr bwMode="auto">
            <a:xfrm>
              <a:off x="3527" y="2433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98" name="Rectangle 4184"/>
            <p:cNvSpPr>
              <a:spLocks noChangeArrowheads="1"/>
            </p:cNvSpPr>
            <p:nvPr/>
          </p:nvSpPr>
          <p:spPr bwMode="auto">
            <a:xfrm>
              <a:off x="3527" y="2433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199" name="Line 4185"/>
            <p:cNvSpPr>
              <a:spLocks noChangeShapeType="1"/>
            </p:cNvSpPr>
            <p:nvPr/>
          </p:nvSpPr>
          <p:spPr bwMode="auto">
            <a:xfrm>
              <a:off x="3527" y="243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00" name="Rectangle 4186"/>
            <p:cNvSpPr>
              <a:spLocks noChangeArrowheads="1"/>
            </p:cNvSpPr>
            <p:nvPr/>
          </p:nvSpPr>
          <p:spPr bwMode="auto">
            <a:xfrm>
              <a:off x="3527" y="2437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01" name="Line 4187"/>
            <p:cNvSpPr>
              <a:spLocks noChangeShapeType="1"/>
            </p:cNvSpPr>
            <p:nvPr/>
          </p:nvSpPr>
          <p:spPr bwMode="auto">
            <a:xfrm>
              <a:off x="3527" y="2440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02" name="Rectangle 4188"/>
            <p:cNvSpPr>
              <a:spLocks noChangeArrowheads="1"/>
            </p:cNvSpPr>
            <p:nvPr/>
          </p:nvSpPr>
          <p:spPr bwMode="auto">
            <a:xfrm>
              <a:off x="3527" y="2440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03" name="Line 4189"/>
            <p:cNvSpPr>
              <a:spLocks noChangeShapeType="1"/>
            </p:cNvSpPr>
            <p:nvPr/>
          </p:nvSpPr>
          <p:spPr bwMode="auto">
            <a:xfrm>
              <a:off x="3527" y="2444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04" name="Rectangle 4190"/>
            <p:cNvSpPr>
              <a:spLocks noChangeArrowheads="1"/>
            </p:cNvSpPr>
            <p:nvPr/>
          </p:nvSpPr>
          <p:spPr bwMode="auto">
            <a:xfrm>
              <a:off x="3527" y="2444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05" name="Line 4191"/>
            <p:cNvSpPr>
              <a:spLocks noChangeShapeType="1"/>
            </p:cNvSpPr>
            <p:nvPr/>
          </p:nvSpPr>
          <p:spPr bwMode="auto">
            <a:xfrm>
              <a:off x="3527" y="2448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06" name="Rectangle 4192"/>
            <p:cNvSpPr>
              <a:spLocks noChangeArrowheads="1"/>
            </p:cNvSpPr>
            <p:nvPr/>
          </p:nvSpPr>
          <p:spPr bwMode="auto">
            <a:xfrm>
              <a:off x="3527" y="2448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07" name="Line 4193"/>
            <p:cNvSpPr>
              <a:spLocks noChangeShapeType="1"/>
            </p:cNvSpPr>
            <p:nvPr/>
          </p:nvSpPr>
          <p:spPr bwMode="auto">
            <a:xfrm>
              <a:off x="3804" y="2433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08" name="Rectangle 4194"/>
            <p:cNvSpPr>
              <a:spLocks noChangeArrowheads="1"/>
            </p:cNvSpPr>
            <p:nvPr/>
          </p:nvSpPr>
          <p:spPr bwMode="auto">
            <a:xfrm>
              <a:off x="3804" y="2433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09" name="Line 4195"/>
            <p:cNvSpPr>
              <a:spLocks noChangeShapeType="1"/>
            </p:cNvSpPr>
            <p:nvPr/>
          </p:nvSpPr>
          <p:spPr bwMode="auto">
            <a:xfrm>
              <a:off x="3804" y="243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10" name="Rectangle 4196"/>
            <p:cNvSpPr>
              <a:spLocks noChangeArrowheads="1"/>
            </p:cNvSpPr>
            <p:nvPr/>
          </p:nvSpPr>
          <p:spPr bwMode="auto">
            <a:xfrm>
              <a:off x="3804" y="2437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11" name="Line 4197"/>
            <p:cNvSpPr>
              <a:spLocks noChangeShapeType="1"/>
            </p:cNvSpPr>
            <p:nvPr/>
          </p:nvSpPr>
          <p:spPr bwMode="auto">
            <a:xfrm>
              <a:off x="3804" y="2440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12" name="Rectangle 4198"/>
            <p:cNvSpPr>
              <a:spLocks noChangeArrowheads="1"/>
            </p:cNvSpPr>
            <p:nvPr/>
          </p:nvSpPr>
          <p:spPr bwMode="auto">
            <a:xfrm>
              <a:off x="3804" y="2440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13" name="Line 4199"/>
            <p:cNvSpPr>
              <a:spLocks noChangeShapeType="1"/>
            </p:cNvSpPr>
            <p:nvPr/>
          </p:nvSpPr>
          <p:spPr bwMode="auto">
            <a:xfrm>
              <a:off x="3804" y="2444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14" name="Rectangle 4200"/>
            <p:cNvSpPr>
              <a:spLocks noChangeArrowheads="1"/>
            </p:cNvSpPr>
            <p:nvPr/>
          </p:nvSpPr>
          <p:spPr bwMode="auto">
            <a:xfrm>
              <a:off x="3804" y="2444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15" name="Line 4201"/>
            <p:cNvSpPr>
              <a:spLocks noChangeShapeType="1"/>
            </p:cNvSpPr>
            <p:nvPr/>
          </p:nvSpPr>
          <p:spPr bwMode="auto">
            <a:xfrm>
              <a:off x="3804" y="2448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16" name="Rectangle 4202"/>
            <p:cNvSpPr>
              <a:spLocks noChangeArrowheads="1"/>
            </p:cNvSpPr>
            <p:nvPr/>
          </p:nvSpPr>
          <p:spPr bwMode="auto">
            <a:xfrm>
              <a:off x="3804" y="2448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17" name="Line 4203"/>
            <p:cNvSpPr>
              <a:spLocks noChangeShapeType="1"/>
            </p:cNvSpPr>
            <p:nvPr/>
          </p:nvSpPr>
          <p:spPr bwMode="auto">
            <a:xfrm>
              <a:off x="3995" y="2433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18" name="Rectangle 4204"/>
            <p:cNvSpPr>
              <a:spLocks noChangeArrowheads="1"/>
            </p:cNvSpPr>
            <p:nvPr/>
          </p:nvSpPr>
          <p:spPr bwMode="auto">
            <a:xfrm>
              <a:off x="3995" y="2433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19" name="Line 4205"/>
            <p:cNvSpPr>
              <a:spLocks noChangeShapeType="1"/>
            </p:cNvSpPr>
            <p:nvPr/>
          </p:nvSpPr>
          <p:spPr bwMode="auto">
            <a:xfrm>
              <a:off x="3995" y="243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20" name="Rectangle 4206"/>
            <p:cNvSpPr>
              <a:spLocks noChangeArrowheads="1"/>
            </p:cNvSpPr>
            <p:nvPr/>
          </p:nvSpPr>
          <p:spPr bwMode="auto">
            <a:xfrm>
              <a:off x="3995" y="2437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21" name="Line 4207"/>
            <p:cNvSpPr>
              <a:spLocks noChangeShapeType="1"/>
            </p:cNvSpPr>
            <p:nvPr/>
          </p:nvSpPr>
          <p:spPr bwMode="auto">
            <a:xfrm>
              <a:off x="3995" y="2440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22" name="Rectangle 4208"/>
            <p:cNvSpPr>
              <a:spLocks noChangeArrowheads="1"/>
            </p:cNvSpPr>
            <p:nvPr/>
          </p:nvSpPr>
          <p:spPr bwMode="auto">
            <a:xfrm>
              <a:off x="3995" y="2440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23" name="Line 4209"/>
            <p:cNvSpPr>
              <a:spLocks noChangeShapeType="1"/>
            </p:cNvSpPr>
            <p:nvPr/>
          </p:nvSpPr>
          <p:spPr bwMode="auto">
            <a:xfrm>
              <a:off x="3995" y="2444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24" name="Rectangle 4210"/>
            <p:cNvSpPr>
              <a:spLocks noChangeArrowheads="1"/>
            </p:cNvSpPr>
            <p:nvPr/>
          </p:nvSpPr>
          <p:spPr bwMode="auto">
            <a:xfrm>
              <a:off x="3995" y="2444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25" name="Line 4211"/>
            <p:cNvSpPr>
              <a:spLocks noChangeShapeType="1"/>
            </p:cNvSpPr>
            <p:nvPr/>
          </p:nvSpPr>
          <p:spPr bwMode="auto">
            <a:xfrm>
              <a:off x="3995" y="2448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26" name="Rectangle 4212"/>
            <p:cNvSpPr>
              <a:spLocks noChangeArrowheads="1"/>
            </p:cNvSpPr>
            <p:nvPr/>
          </p:nvSpPr>
          <p:spPr bwMode="auto">
            <a:xfrm>
              <a:off x="3995" y="2448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27" name="Line 4213"/>
            <p:cNvSpPr>
              <a:spLocks noChangeShapeType="1"/>
            </p:cNvSpPr>
            <p:nvPr/>
          </p:nvSpPr>
          <p:spPr bwMode="auto">
            <a:xfrm>
              <a:off x="4272" y="2433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28" name="Rectangle 4214"/>
            <p:cNvSpPr>
              <a:spLocks noChangeArrowheads="1"/>
            </p:cNvSpPr>
            <p:nvPr/>
          </p:nvSpPr>
          <p:spPr bwMode="auto">
            <a:xfrm>
              <a:off x="4272" y="2433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29" name="Line 4215"/>
            <p:cNvSpPr>
              <a:spLocks noChangeShapeType="1"/>
            </p:cNvSpPr>
            <p:nvPr/>
          </p:nvSpPr>
          <p:spPr bwMode="auto">
            <a:xfrm>
              <a:off x="4272" y="243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30" name="Rectangle 4216"/>
            <p:cNvSpPr>
              <a:spLocks noChangeArrowheads="1"/>
            </p:cNvSpPr>
            <p:nvPr/>
          </p:nvSpPr>
          <p:spPr bwMode="auto">
            <a:xfrm>
              <a:off x="4272" y="2437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31" name="Line 4217"/>
            <p:cNvSpPr>
              <a:spLocks noChangeShapeType="1"/>
            </p:cNvSpPr>
            <p:nvPr/>
          </p:nvSpPr>
          <p:spPr bwMode="auto">
            <a:xfrm>
              <a:off x="4272" y="2440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32" name="Rectangle 4218"/>
            <p:cNvSpPr>
              <a:spLocks noChangeArrowheads="1"/>
            </p:cNvSpPr>
            <p:nvPr/>
          </p:nvSpPr>
          <p:spPr bwMode="auto">
            <a:xfrm>
              <a:off x="4272" y="2440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33" name="Line 4219"/>
            <p:cNvSpPr>
              <a:spLocks noChangeShapeType="1"/>
            </p:cNvSpPr>
            <p:nvPr/>
          </p:nvSpPr>
          <p:spPr bwMode="auto">
            <a:xfrm>
              <a:off x="4272" y="2444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34" name="Rectangle 4220"/>
            <p:cNvSpPr>
              <a:spLocks noChangeArrowheads="1"/>
            </p:cNvSpPr>
            <p:nvPr/>
          </p:nvSpPr>
          <p:spPr bwMode="auto">
            <a:xfrm>
              <a:off x="4272" y="2444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35" name="Line 4221"/>
            <p:cNvSpPr>
              <a:spLocks noChangeShapeType="1"/>
            </p:cNvSpPr>
            <p:nvPr/>
          </p:nvSpPr>
          <p:spPr bwMode="auto">
            <a:xfrm>
              <a:off x="4272" y="2448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36" name="Rectangle 4222"/>
            <p:cNvSpPr>
              <a:spLocks noChangeArrowheads="1"/>
            </p:cNvSpPr>
            <p:nvPr/>
          </p:nvSpPr>
          <p:spPr bwMode="auto">
            <a:xfrm>
              <a:off x="4272" y="2448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37" name="Line 4223"/>
            <p:cNvSpPr>
              <a:spLocks noChangeShapeType="1"/>
            </p:cNvSpPr>
            <p:nvPr/>
          </p:nvSpPr>
          <p:spPr bwMode="auto">
            <a:xfrm>
              <a:off x="4463" y="2433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38" name="Rectangle 4224"/>
            <p:cNvSpPr>
              <a:spLocks noChangeArrowheads="1"/>
            </p:cNvSpPr>
            <p:nvPr/>
          </p:nvSpPr>
          <p:spPr bwMode="auto">
            <a:xfrm>
              <a:off x="4463" y="2433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39" name="Line 4225"/>
            <p:cNvSpPr>
              <a:spLocks noChangeShapeType="1"/>
            </p:cNvSpPr>
            <p:nvPr/>
          </p:nvSpPr>
          <p:spPr bwMode="auto">
            <a:xfrm>
              <a:off x="4463" y="243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40" name="Rectangle 4226"/>
            <p:cNvSpPr>
              <a:spLocks noChangeArrowheads="1"/>
            </p:cNvSpPr>
            <p:nvPr/>
          </p:nvSpPr>
          <p:spPr bwMode="auto">
            <a:xfrm>
              <a:off x="4463" y="2437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41" name="Line 4227"/>
            <p:cNvSpPr>
              <a:spLocks noChangeShapeType="1"/>
            </p:cNvSpPr>
            <p:nvPr/>
          </p:nvSpPr>
          <p:spPr bwMode="auto">
            <a:xfrm>
              <a:off x="4463" y="2440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42" name="Rectangle 4228"/>
            <p:cNvSpPr>
              <a:spLocks noChangeArrowheads="1"/>
            </p:cNvSpPr>
            <p:nvPr/>
          </p:nvSpPr>
          <p:spPr bwMode="auto">
            <a:xfrm>
              <a:off x="4463" y="2440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43" name="Line 4229"/>
            <p:cNvSpPr>
              <a:spLocks noChangeShapeType="1"/>
            </p:cNvSpPr>
            <p:nvPr/>
          </p:nvSpPr>
          <p:spPr bwMode="auto">
            <a:xfrm>
              <a:off x="4463" y="2444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44" name="Rectangle 4230"/>
            <p:cNvSpPr>
              <a:spLocks noChangeArrowheads="1"/>
            </p:cNvSpPr>
            <p:nvPr/>
          </p:nvSpPr>
          <p:spPr bwMode="auto">
            <a:xfrm>
              <a:off x="4463" y="2444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45" name="Line 4231"/>
            <p:cNvSpPr>
              <a:spLocks noChangeShapeType="1"/>
            </p:cNvSpPr>
            <p:nvPr/>
          </p:nvSpPr>
          <p:spPr bwMode="auto">
            <a:xfrm>
              <a:off x="4463" y="2448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46" name="Rectangle 4232"/>
            <p:cNvSpPr>
              <a:spLocks noChangeArrowheads="1"/>
            </p:cNvSpPr>
            <p:nvPr/>
          </p:nvSpPr>
          <p:spPr bwMode="auto">
            <a:xfrm>
              <a:off x="4463" y="2448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47" name="Line 4233"/>
            <p:cNvSpPr>
              <a:spLocks noChangeShapeType="1"/>
            </p:cNvSpPr>
            <p:nvPr/>
          </p:nvSpPr>
          <p:spPr bwMode="auto">
            <a:xfrm>
              <a:off x="4740" y="2433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48" name="Rectangle 4234"/>
            <p:cNvSpPr>
              <a:spLocks noChangeArrowheads="1"/>
            </p:cNvSpPr>
            <p:nvPr/>
          </p:nvSpPr>
          <p:spPr bwMode="auto">
            <a:xfrm>
              <a:off x="4740" y="2433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49" name="Line 4235"/>
            <p:cNvSpPr>
              <a:spLocks noChangeShapeType="1"/>
            </p:cNvSpPr>
            <p:nvPr/>
          </p:nvSpPr>
          <p:spPr bwMode="auto">
            <a:xfrm>
              <a:off x="4740" y="243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50" name="Rectangle 4236"/>
            <p:cNvSpPr>
              <a:spLocks noChangeArrowheads="1"/>
            </p:cNvSpPr>
            <p:nvPr/>
          </p:nvSpPr>
          <p:spPr bwMode="auto">
            <a:xfrm>
              <a:off x="4740" y="2437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51" name="Line 4237"/>
            <p:cNvSpPr>
              <a:spLocks noChangeShapeType="1"/>
            </p:cNvSpPr>
            <p:nvPr/>
          </p:nvSpPr>
          <p:spPr bwMode="auto">
            <a:xfrm>
              <a:off x="4740" y="2440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52" name="Rectangle 4238"/>
            <p:cNvSpPr>
              <a:spLocks noChangeArrowheads="1"/>
            </p:cNvSpPr>
            <p:nvPr/>
          </p:nvSpPr>
          <p:spPr bwMode="auto">
            <a:xfrm>
              <a:off x="4740" y="2440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53" name="Line 4239"/>
            <p:cNvSpPr>
              <a:spLocks noChangeShapeType="1"/>
            </p:cNvSpPr>
            <p:nvPr/>
          </p:nvSpPr>
          <p:spPr bwMode="auto">
            <a:xfrm>
              <a:off x="4740" y="2444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54" name="Rectangle 4240"/>
            <p:cNvSpPr>
              <a:spLocks noChangeArrowheads="1"/>
            </p:cNvSpPr>
            <p:nvPr/>
          </p:nvSpPr>
          <p:spPr bwMode="auto">
            <a:xfrm>
              <a:off x="4740" y="2444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55" name="Line 4241"/>
            <p:cNvSpPr>
              <a:spLocks noChangeShapeType="1"/>
            </p:cNvSpPr>
            <p:nvPr/>
          </p:nvSpPr>
          <p:spPr bwMode="auto">
            <a:xfrm>
              <a:off x="4740" y="2448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256" name="Rectangle 4242"/>
            <p:cNvSpPr>
              <a:spLocks noChangeArrowheads="1"/>
            </p:cNvSpPr>
            <p:nvPr/>
          </p:nvSpPr>
          <p:spPr bwMode="auto">
            <a:xfrm>
              <a:off x="4740" y="2448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7365" name="Group 4444"/>
          <p:cNvGrpSpPr>
            <a:grpSpLocks/>
          </p:cNvGrpSpPr>
          <p:nvPr/>
        </p:nvGrpSpPr>
        <p:grpSpPr bwMode="auto">
          <a:xfrm>
            <a:off x="836613" y="4314825"/>
            <a:ext cx="7019925" cy="163513"/>
            <a:chOff x="527" y="2433"/>
            <a:chExt cx="4422" cy="103"/>
          </a:xfrm>
        </p:grpSpPr>
        <p:sp>
          <p:nvSpPr>
            <p:cNvPr id="59857" name="Line 4244"/>
            <p:cNvSpPr>
              <a:spLocks noChangeShapeType="1"/>
            </p:cNvSpPr>
            <p:nvPr/>
          </p:nvSpPr>
          <p:spPr bwMode="auto">
            <a:xfrm>
              <a:off x="4931" y="2433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58" name="Rectangle 4245"/>
            <p:cNvSpPr>
              <a:spLocks noChangeArrowheads="1"/>
            </p:cNvSpPr>
            <p:nvPr/>
          </p:nvSpPr>
          <p:spPr bwMode="auto">
            <a:xfrm>
              <a:off x="4931" y="2433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59" name="Line 4246"/>
            <p:cNvSpPr>
              <a:spLocks noChangeShapeType="1"/>
            </p:cNvSpPr>
            <p:nvPr/>
          </p:nvSpPr>
          <p:spPr bwMode="auto">
            <a:xfrm>
              <a:off x="4931" y="243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60" name="Rectangle 4247"/>
            <p:cNvSpPr>
              <a:spLocks noChangeArrowheads="1"/>
            </p:cNvSpPr>
            <p:nvPr/>
          </p:nvSpPr>
          <p:spPr bwMode="auto">
            <a:xfrm>
              <a:off x="4931" y="2437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61" name="Line 4248"/>
            <p:cNvSpPr>
              <a:spLocks noChangeShapeType="1"/>
            </p:cNvSpPr>
            <p:nvPr/>
          </p:nvSpPr>
          <p:spPr bwMode="auto">
            <a:xfrm>
              <a:off x="4931" y="2440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62" name="Rectangle 4249"/>
            <p:cNvSpPr>
              <a:spLocks noChangeArrowheads="1"/>
            </p:cNvSpPr>
            <p:nvPr/>
          </p:nvSpPr>
          <p:spPr bwMode="auto">
            <a:xfrm>
              <a:off x="4931" y="2440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63" name="Line 4250"/>
            <p:cNvSpPr>
              <a:spLocks noChangeShapeType="1"/>
            </p:cNvSpPr>
            <p:nvPr/>
          </p:nvSpPr>
          <p:spPr bwMode="auto">
            <a:xfrm>
              <a:off x="4931" y="2444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64" name="Rectangle 4251"/>
            <p:cNvSpPr>
              <a:spLocks noChangeArrowheads="1"/>
            </p:cNvSpPr>
            <p:nvPr/>
          </p:nvSpPr>
          <p:spPr bwMode="auto">
            <a:xfrm>
              <a:off x="4931" y="2444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65" name="Line 4252"/>
            <p:cNvSpPr>
              <a:spLocks noChangeShapeType="1"/>
            </p:cNvSpPr>
            <p:nvPr/>
          </p:nvSpPr>
          <p:spPr bwMode="auto">
            <a:xfrm>
              <a:off x="4931" y="2448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66" name="Rectangle 4253"/>
            <p:cNvSpPr>
              <a:spLocks noChangeArrowheads="1"/>
            </p:cNvSpPr>
            <p:nvPr/>
          </p:nvSpPr>
          <p:spPr bwMode="auto">
            <a:xfrm>
              <a:off x="4931" y="2448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67" name="Line 4254"/>
            <p:cNvSpPr>
              <a:spLocks noChangeShapeType="1"/>
            </p:cNvSpPr>
            <p:nvPr/>
          </p:nvSpPr>
          <p:spPr bwMode="auto">
            <a:xfrm>
              <a:off x="527" y="2518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68" name="Rectangle 4255"/>
            <p:cNvSpPr>
              <a:spLocks noChangeArrowheads="1"/>
            </p:cNvSpPr>
            <p:nvPr/>
          </p:nvSpPr>
          <p:spPr bwMode="auto">
            <a:xfrm>
              <a:off x="527" y="2518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69" name="Line 4256"/>
            <p:cNvSpPr>
              <a:spLocks noChangeShapeType="1"/>
            </p:cNvSpPr>
            <p:nvPr/>
          </p:nvSpPr>
          <p:spPr bwMode="auto">
            <a:xfrm>
              <a:off x="527" y="2522"/>
              <a:ext cx="15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70" name="Rectangle 4257"/>
            <p:cNvSpPr>
              <a:spLocks noChangeArrowheads="1"/>
            </p:cNvSpPr>
            <p:nvPr/>
          </p:nvSpPr>
          <p:spPr bwMode="auto">
            <a:xfrm>
              <a:off x="527" y="2522"/>
              <a:ext cx="15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71" name="Line 4258"/>
            <p:cNvSpPr>
              <a:spLocks noChangeShapeType="1"/>
            </p:cNvSpPr>
            <p:nvPr/>
          </p:nvSpPr>
          <p:spPr bwMode="auto">
            <a:xfrm>
              <a:off x="527" y="2526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72" name="Rectangle 4259"/>
            <p:cNvSpPr>
              <a:spLocks noChangeArrowheads="1"/>
            </p:cNvSpPr>
            <p:nvPr/>
          </p:nvSpPr>
          <p:spPr bwMode="auto">
            <a:xfrm>
              <a:off x="527" y="2526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73" name="Line 4260"/>
            <p:cNvSpPr>
              <a:spLocks noChangeShapeType="1"/>
            </p:cNvSpPr>
            <p:nvPr/>
          </p:nvSpPr>
          <p:spPr bwMode="auto">
            <a:xfrm>
              <a:off x="527" y="2529"/>
              <a:ext cx="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74" name="Rectangle 4261"/>
            <p:cNvSpPr>
              <a:spLocks noChangeArrowheads="1"/>
            </p:cNvSpPr>
            <p:nvPr/>
          </p:nvSpPr>
          <p:spPr bwMode="auto">
            <a:xfrm>
              <a:off x="527" y="2529"/>
              <a:ext cx="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75" name="Line 4262"/>
            <p:cNvSpPr>
              <a:spLocks noChangeShapeType="1"/>
            </p:cNvSpPr>
            <p:nvPr/>
          </p:nvSpPr>
          <p:spPr bwMode="auto">
            <a:xfrm>
              <a:off x="527" y="2533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76" name="Rectangle 4263"/>
            <p:cNvSpPr>
              <a:spLocks noChangeArrowheads="1"/>
            </p:cNvSpPr>
            <p:nvPr/>
          </p:nvSpPr>
          <p:spPr bwMode="auto">
            <a:xfrm>
              <a:off x="527" y="2533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77" name="Line 4264"/>
            <p:cNvSpPr>
              <a:spLocks noChangeShapeType="1"/>
            </p:cNvSpPr>
            <p:nvPr/>
          </p:nvSpPr>
          <p:spPr bwMode="auto">
            <a:xfrm>
              <a:off x="719" y="2518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78" name="Rectangle 4265"/>
            <p:cNvSpPr>
              <a:spLocks noChangeArrowheads="1"/>
            </p:cNvSpPr>
            <p:nvPr/>
          </p:nvSpPr>
          <p:spPr bwMode="auto">
            <a:xfrm>
              <a:off x="719" y="2518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79" name="Line 4266"/>
            <p:cNvSpPr>
              <a:spLocks noChangeShapeType="1"/>
            </p:cNvSpPr>
            <p:nvPr/>
          </p:nvSpPr>
          <p:spPr bwMode="auto">
            <a:xfrm>
              <a:off x="719" y="252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80" name="Rectangle 4267"/>
            <p:cNvSpPr>
              <a:spLocks noChangeArrowheads="1"/>
            </p:cNvSpPr>
            <p:nvPr/>
          </p:nvSpPr>
          <p:spPr bwMode="auto">
            <a:xfrm>
              <a:off x="719" y="2522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81" name="Line 4268"/>
            <p:cNvSpPr>
              <a:spLocks noChangeShapeType="1"/>
            </p:cNvSpPr>
            <p:nvPr/>
          </p:nvSpPr>
          <p:spPr bwMode="auto">
            <a:xfrm>
              <a:off x="719" y="2526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82" name="Rectangle 4269"/>
            <p:cNvSpPr>
              <a:spLocks noChangeArrowheads="1"/>
            </p:cNvSpPr>
            <p:nvPr/>
          </p:nvSpPr>
          <p:spPr bwMode="auto">
            <a:xfrm>
              <a:off x="719" y="2526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83" name="Line 4270"/>
            <p:cNvSpPr>
              <a:spLocks noChangeShapeType="1"/>
            </p:cNvSpPr>
            <p:nvPr/>
          </p:nvSpPr>
          <p:spPr bwMode="auto">
            <a:xfrm>
              <a:off x="719" y="252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84" name="Rectangle 4271"/>
            <p:cNvSpPr>
              <a:spLocks noChangeArrowheads="1"/>
            </p:cNvSpPr>
            <p:nvPr/>
          </p:nvSpPr>
          <p:spPr bwMode="auto">
            <a:xfrm>
              <a:off x="719" y="2529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85" name="Line 4272"/>
            <p:cNvSpPr>
              <a:spLocks noChangeShapeType="1"/>
            </p:cNvSpPr>
            <p:nvPr/>
          </p:nvSpPr>
          <p:spPr bwMode="auto">
            <a:xfrm>
              <a:off x="719" y="2533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86" name="Rectangle 4273"/>
            <p:cNvSpPr>
              <a:spLocks noChangeArrowheads="1"/>
            </p:cNvSpPr>
            <p:nvPr/>
          </p:nvSpPr>
          <p:spPr bwMode="auto">
            <a:xfrm>
              <a:off x="719" y="2533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87" name="Line 4274"/>
            <p:cNvSpPr>
              <a:spLocks noChangeShapeType="1"/>
            </p:cNvSpPr>
            <p:nvPr/>
          </p:nvSpPr>
          <p:spPr bwMode="auto">
            <a:xfrm>
              <a:off x="995" y="2518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88" name="Rectangle 4275"/>
            <p:cNvSpPr>
              <a:spLocks noChangeArrowheads="1"/>
            </p:cNvSpPr>
            <p:nvPr/>
          </p:nvSpPr>
          <p:spPr bwMode="auto">
            <a:xfrm>
              <a:off x="995" y="2518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89" name="Line 4276"/>
            <p:cNvSpPr>
              <a:spLocks noChangeShapeType="1"/>
            </p:cNvSpPr>
            <p:nvPr/>
          </p:nvSpPr>
          <p:spPr bwMode="auto">
            <a:xfrm>
              <a:off x="995" y="2522"/>
              <a:ext cx="15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90" name="Rectangle 4277"/>
            <p:cNvSpPr>
              <a:spLocks noChangeArrowheads="1"/>
            </p:cNvSpPr>
            <p:nvPr/>
          </p:nvSpPr>
          <p:spPr bwMode="auto">
            <a:xfrm>
              <a:off x="995" y="2522"/>
              <a:ext cx="15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91" name="Line 4278"/>
            <p:cNvSpPr>
              <a:spLocks noChangeShapeType="1"/>
            </p:cNvSpPr>
            <p:nvPr/>
          </p:nvSpPr>
          <p:spPr bwMode="auto">
            <a:xfrm>
              <a:off x="995" y="2526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92" name="Rectangle 4279"/>
            <p:cNvSpPr>
              <a:spLocks noChangeArrowheads="1"/>
            </p:cNvSpPr>
            <p:nvPr/>
          </p:nvSpPr>
          <p:spPr bwMode="auto">
            <a:xfrm>
              <a:off x="995" y="2526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93" name="Line 4280"/>
            <p:cNvSpPr>
              <a:spLocks noChangeShapeType="1"/>
            </p:cNvSpPr>
            <p:nvPr/>
          </p:nvSpPr>
          <p:spPr bwMode="auto">
            <a:xfrm>
              <a:off x="995" y="2529"/>
              <a:ext cx="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94" name="Rectangle 4281"/>
            <p:cNvSpPr>
              <a:spLocks noChangeArrowheads="1"/>
            </p:cNvSpPr>
            <p:nvPr/>
          </p:nvSpPr>
          <p:spPr bwMode="auto">
            <a:xfrm>
              <a:off x="995" y="2529"/>
              <a:ext cx="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95" name="Line 4282"/>
            <p:cNvSpPr>
              <a:spLocks noChangeShapeType="1"/>
            </p:cNvSpPr>
            <p:nvPr/>
          </p:nvSpPr>
          <p:spPr bwMode="auto">
            <a:xfrm>
              <a:off x="995" y="2533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96" name="Rectangle 4283"/>
            <p:cNvSpPr>
              <a:spLocks noChangeArrowheads="1"/>
            </p:cNvSpPr>
            <p:nvPr/>
          </p:nvSpPr>
          <p:spPr bwMode="auto">
            <a:xfrm>
              <a:off x="995" y="2533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97" name="Line 4284"/>
            <p:cNvSpPr>
              <a:spLocks noChangeShapeType="1"/>
            </p:cNvSpPr>
            <p:nvPr/>
          </p:nvSpPr>
          <p:spPr bwMode="auto">
            <a:xfrm>
              <a:off x="1187" y="2518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98" name="Rectangle 4285"/>
            <p:cNvSpPr>
              <a:spLocks noChangeArrowheads="1"/>
            </p:cNvSpPr>
            <p:nvPr/>
          </p:nvSpPr>
          <p:spPr bwMode="auto">
            <a:xfrm>
              <a:off x="1187" y="2518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99" name="Line 4286"/>
            <p:cNvSpPr>
              <a:spLocks noChangeShapeType="1"/>
            </p:cNvSpPr>
            <p:nvPr/>
          </p:nvSpPr>
          <p:spPr bwMode="auto">
            <a:xfrm>
              <a:off x="1187" y="252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00" name="Rectangle 4287"/>
            <p:cNvSpPr>
              <a:spLocks noChangeArrowheads="1"/>
            </p:cNvSpPr>
            <p:nvPr/>
          </p:nvSpPr>
          <p:spPr bwMode="auto">
            <a:xfrm>
              <a:off x="1187" y="2522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01" name="Line 4288"/>
            <p:cNvSpPr>
              <a:spLocks noChangeShapeType="1"/>
            </p:cNvSpPr>
            <p:nvPr/>
          </p:nvSpPr>
          <p:spPr bwMode="auto">
            <a:xfrm>
              <a:off x="1187" y="2526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02" name="Rectangle 4289"/>
            <p:cNvSpPr>
              <a:spLocks noChangeArrowheads="1"/>
            </p:cNvSpPr>
            <p:nvPr/>
          </p:nvSpPr>
          <p:spPr bwMode="auto">
            <a:xfrm>
              <a:off x="1187" y="2526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03" name="Line 4290"/>
            <p:cNvSpPr>
              <a:spLocks noChangeShapeType="1"/>
            </p:cNvSpPr>
            <p:nvPr/>
          </p:nvSpPr>
          <p:spPr bwMode="auto">
            <a:xfrm>
              <a:off x="1187" y="252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04" name="Rectangle 4291"/>
            <p:cNvSpPr>
              <a:spLocks noChangeArrowheads="1"/>
            </p:cNvSpPr>
            <p:nvPr/>
          </p:nvSpPr>
          <p:spPr bwMode="auto">
            <a:xfrm>
              <a:off x="1187" y="2529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05" name="Line 4292"/>
            <p:cNvSpPr>
              <a:spLocks noChangeShapeType="1"/>
            </p:cNvSpPr>
            <p:nvPr/>
          </p:nvSpPr>
          <p:spPr bwMode="auto">
            <a:xfrm>
              <a:off x="1187" y="2533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06" name="Rectangle 4293"/>
            <p:cNvSpPr>
              <a:spLocks noChangeArrowheads="1"/>
            </p:cNvSpPr>
            <p:nvPr/>
          </p:nvSpPr>
          <p:spPr bwMode="auto">
            <a:xfrm>
              <a:off x="1187" y="2533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07" name="Line 4294"/>
            <p:cNvSpPr>
              <a:spLocks noChangeShapeType="1"/>
            </p:cNvSpPr>
            <p:nvPr/>
          </p:nvSpPr>
          <p:spPr bwMode="auto">
            <a:xfrm>
              <a:off x="1464" y="2518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08" name="Rectangle 4295"/>
            <p:cNvSpPr>
              <a:spLocks noChangeArrowheads="1"/>
            </p:cNvSpPr>
            <p:nvPr/>
          </p:nvSpPr>
          <p:spPr bwMode="auto">
            <a:xfrm>
              <a:off x="1464" y="2518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09" name="Line 4296"/>
            <p:cNvSpPr>
              <a:spLocks noChangeShapeType="1"/>
            </p:cNvSpPr>
            <p:nvPr/>
          </p:nvSpPr>
          <p:spPr bwMode="auto">
            <a:xfrm>
              <a:off x="1464" y="252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10" name="Rectangle 4297"/>
            <p:cNvSpPr>
              <a:spLocks noChangeArrowheads="1"/>
            </p:cNvSpPr>
            <p:nvPr/>
          </p:nvSpPr>
          <p:spPr bwMode="auto">
            <a:xfrm>
              <a:off x="1464" y="2522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11" name="Line 4298"/>
            <p:cNvSpPr>
              <a:spLocks noChangeShapeType="1"/>
            </p:cNvSpPr>
            <p:nvPr/>
          </p:nvSpPr>
          <p:spPr bwMode="auto">
            <a:xfrm>
              <a:off x="1464" y="2526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12" name="Rectangle 4299"/>
            <p:cNvSpPr>
              <a:spLocks noChangeArrowheads="1"/>
            </p:cNvSpPr>
            <p:nvPr/>
          </p:nvSpPr>
          <p:spPr bwMode="auto">
            <a:xfrm>
              <a:off x="1464" y="2526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13" name="Line 4300"/>
            <p:cNvSpPr>
              <a:spLocks noChangeShapeType="1"/>
            </p:cNvSpPr>
            <p:nvPr/>
          </p:nvSpPr>
          <p:spPr bwMode="auto">
            <a:xfrm>
              <a:off x="1464" y="252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14" name="Rectangle 4301"/>
            <p:cNvSpPr>
              <a:spLocks noChangeArrowheads="1"/>
            </p:cNvSpPr>
            <p:nvPr/>
          </p:nvSpPr>
          <p:spPr bwMode="auto">
            <a:xfrm>
              <a:off x="1464" y="2529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15" name="Line 4302"/>
            <p:cNvSpPr>
              <a:spLocks noChangeShapeType="1"/>
            </p:cNvSpPr>
            <p:nvPr/>
          </p:nvSpPr>
          <p:spPr bwMode="auto">
            <a:xfrm>
              <a:off x="1464" y="2533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16" name="Rectangle 4303"/>
            <p:cNvSpPr>
              <a:spLocks noChangeArrowheads="1"/>
            </p:cNvSpPr>
            <p:nvPr/>
          </p:nvSpPr>
          <p:spPr bwMode="auto">
            <a:xfrm>
              <a:off x="1464" y="2533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17" name="Line 4304"/>
            <p:cNvSpPr>
              <a:spLocks noChangeShapeType="1"/>
            </p:cNvSpPr>
            <p:nvPr/>
          </p:nvSpPr>
          <p:spPr bwMode="auto">
            <a:xfrm>
              <a:off x="1655" y="2518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18" name="Rectangle 4305"/>
            <p:cNvSpPr>
              <a:spLocks noChangeArrowheads="1"/>
            </p:cNvSpPr>
            <p:nvPr/>
          </p:nvSpPr>
          <p:spPr bwMode="auto">
            <a:xfrm>
              <a:off x="1655" y="2518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19" name="Line 4306"/>
            <p:cNvSpPr>
              <a:spLocks noChangeShapeType="1"/>
            </p:cNvSpPr>
            <p:nvPr/>
          </p:nvSpPr>
          <p:spPr bwMode="auto">
            <a:xfrm>
              <a:off x="1655" y="252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20" name="Rectangle 4307"/>
            <p:cNvSpPr>
              <a:spLocks noChangeArrowheads="1"/>
            </p:cNvSpPr>
            <p:nvPr/>
          </p:nvSpPr>
          <p:spPr bwMode="auto">
            <a:xfrm>
              <a:off x="1655" y="2522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21" name="Line 4308"/>
            <p:cNvSpPr>
              <a:spLocks noChangeShapeType="1"/>
            </p:cNvSpPr>
            <p:nvPr/>
          </p:nvSpPr>
          <p:spPr bwMode="auto">
            <a:xfrm>
              <a:off x="1655" y="2526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22" name="Rectangle 4309"/>
            <p:cNvSpPr>
              <a:spLocks noChangeArrowheads="1"/>
            </p:cNvSpPr>
            <p:nvPr/>
          </p:nvSpPr>
          <p:spPr bwMode="auto">
            <a:xfrm>
              <a:off x="1655" y="2526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23" name="Line 4310"/>
            <p:cNvSpPr>
              <a:spLocks noChangeShapeType="1"/>
            </p:cNvSpPr>
            <p:nvPr/>
          </p:nvSpPr>
          <p:spPr bwMode="auto">
            <a:xfrm>
              <a:off x="1655" y="252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24" name="Rectangle 4311"/>
            <p:cNvSpPr>
              <a:spLocks noChangeArrowheads="1"/>
            </p:cNvSpPr>
            <p:nvPr/>
          </p:nvSpPr>
          <p:spPr bwMode="auto">
            <a:xfrm>
              <a:off x="1655" y="2529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25" name="Line 4312"/>
            <p:cNvSpPr>
              <a:spLocks noChangeShapeType="1"/>
            </p:cNvSpPr>
            <p:nvPr/>
          </p:nvSpPr>
          <p:spPr bwMode="auto">
            <a:xfrm>
              <a:off x="1655" y="2533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26" name="Rectangle 4313"/>
            <p:cNvSpPr>
              <a:spLocks noChangeArrowheads="1"/>
            </p:cNvSpPr>
            <p:nvPr/>
          </p:nvSpPr>
          <p:spPr bwMode="auto">
            <a:xfrm>
              <a:off x="1655" y="2533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27" name="Line 4314"/>
            <p:cNvSpPr>
              <a:spLocks noChangeShapeType="1"/>
            </p:cNvSpPr>
            <p:nvPr/>
          </p:nvSpPr>
          <p:spPr bwMode="auto">
            <a:xfrm>
              <a:off x="1932" y="2518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28" name="Rectangle 4315"/>
            <p:cNvSpPr>
              <a:spLocks noChangeArrowheads="1"/>
            </p:cNvSpPr>
            <p:nvPr/>
          </p:nvSpPr>
          <p:spPr bwMode="auto">
            <a:xfrm>
              <a:off x="1932" y="2518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29" name="Line 4316"/>
            <p:cNvSpPr>
              <a:spLocks noChangeShapeType="1"/>
            </p:cNvSpPr>
            <p:nvPr/>
          </p:nvSpPr>
          <p:spPr bwMode="auto">
            <a:xfrm>
              <a:off x="1932" y="252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30" name="Rectangle 4317"/>
            <p:cNvSpPr>
              <a:spLocks noChangeArrowheads="1"/>
            </p:cNvSpPr>
            <p:nvPr/>
          </p:nvSpPr>
          <p:spPr bwMode="auto">
            <a:xfrm>
              <a:off x="1932" y="2522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31" name="Line 4318"/>
            <p:cNvSpPr>
              <a:spLocks noChangeShapeType="1"/>
            </p:cNvSpPr>
            <p:nvPr/>
          </p:nvSpPr>
          <p:spPr bwMode="auto">
            <a:xfrm>
              <a:off x="1932" y="2526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32" name="Rectangle 4319"/>
            <p:cNvSpPr>
              <a:spLocks noChangeArrowheads="1"/>
            </p:cNvSpPr>
            <p:nvPr/>
          </p:nvSpPr>
          <p:spPr bwMode="auto">
            <a:xfrm>
              <a:off x="1932" y="2526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33" name="Line 4320"/>
            <p:cNvSpPr>
              <a:spLocks noChangeShapeType="1"/>
            </p:cNvSpPr>
            <p:nvPr/>
          </p:nvSpPr>
          <p:spPr bwMode="auto">
            <a:xfrm>
              <a:off x="1932" y="252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34" name="Rectangle 4321"/>
            <p:cNvSpPr>
              <a:spLocks noChangeArrowheads="1"/>
            </p:cNvSpPr>
            <p:nvPr/>
          </p:nvSpPr>
          <p:spPr bwMode="auto">
            <a:xfrm>
              <a:off x="1932" y="2529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35" name="Line 4322"/>
            <p:cNvSpPr>
              <a:spLocks noChangeShapeType="1"/>
            </p:cNvSpPr>
            <p:nvPr/>
          </p:nvSpPr>
          <p:spPr bwMode="auto">
            <a:xfrm>
              <a:off x="1932" y="2533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36" name="Rectangle 4323"/>
            <p:cNvSpPr>
              <a:spLocks noChangeArrowheads="1"/>
            </p:cNvSpPr>
            <p:nvPr/>
          </p:nvSpPr>
          <p:spPr bwMode="auto">
            <a:xfrm>
              <a:off x="1932" y="2533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37" name="Line 4324"/>
            <p:cNvSpPr>
              <a:spLocks noChangeShapeType="1"/>
            </p:cNvSpPr>
            <p:nvPr/>
          </p:nvSpPr>
          <p:spPr bwMode="auto">
            <a:xfrm>
              <a:off x="2123" y="2518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38" name="Rectangle 4325"/>
            <p:cNvSpPr>
              <a:spLocks noChangeArrowheads="1"/>
            </p:cNvSpPr>
            <p:nvPr/>
          </p:nvSpPr>
          <p:spPr bwMode="auto">
            <a:xfrm>
              <a:off x="2123" y="2518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39" name="Line 4326"/>
            <p:cNvSpPr>
              <a:spLocks noChangeShapeType="1"/>
            </p:cNvSpPr>
            <p:nvPr/>
          </p:nvSpPr>
          <p:spPr bwMode="auto">
            <a:xfrm>
              <a:off x="2123" y="252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40" name="Rectangle 4327"/>
            <p:cNvSpPr>
              <a:spLocks noChangeArrowheads="1"/>
            </p:cNvSpPr>
            <p:nvPr/>
          </p:nvSpPr>
          <p:spPr bwMode="auto">
            <a:xfrm>
              <a:off x="2123" y="2522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41" name="Line 4328"/>
            <p:cNvSpPr>
              <a:spLocks noChangeShapeType="1"/>
            </p:cNvSpPr>
            <p:nvPr/>
          </p:nvSpPr>
          <p:spPr bwMode="auto">
            <a:xfrm>
              <a:off x="2123" y="2526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42" name="Rectangle 4329"/>
            <p:cNvSpPr>
              <a:spLocks noChangeArrowheads="1"/>
            </p:cNvSpPr>
            <p:nvPr/>
          </p:nvSpPr>
          <p:spPr bwMode="auto">
            <a:xfrm>
              <a:off x="2123" y="2526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43" name="Line 4330"/>
            <p:cNvSpPr>
              <a:spLocks noChangeShapeType="1"/>
            </p:cNvSpPr>
            <p:nvPr/>
          </p:nvSpPr>
          <p:spPr bwMode="auto">
            <a:xfrm>
              <a:off x="2123" y="252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44" name="Rectangle 4331"/>
            <p:cNvSpPr>
              <a:spLocks noChangeArrowheads="1"/>
            </p:cNvSpPr>
            <p:nvPr/>
          </p:nvSpPr>
          <p:spPr bwMode="auto">
            <a:xfrm>
              <a:off x="2123" y="2529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45" name="Line 4332"/>
            <p:cNvSpPr>
              <a:spLocks noChangeShapeType="1"/>
            </p:cNvSpPr>
            <p:nvPr/>
          </p:nvSpPr>
          <p:spPr bwMode="auto">
            <a:xfrm>
              <a:off x="2123" y="2533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46" name="Rectangle 4333"/>
            <p:cNvSpPr>
              <a:spLocks noChangeArrowheads="1"/>
            </p:cNvSpPr>
            <p:nvPr/>
          </p:nvSpPr>
          <p:spPr bwMode="auto">
            <a:xfrm>
              <a:off x="2123" y="2533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47" name="Line 4334"/>
            <p:cNvSpPr>
              <a:spLocks noChangeShapeType="1"/>
            </p:cNvSpPr>
            <p:nvPr/>
          </p:nvSpPr>
          <p:spPr bwMode="auto">
            <a:xfrm>
              <a:off x="2400" y="2518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48" name="Rectangle 4335"/>
            <p:cNvSpPr>
              <a:spLocks noChangeArrowheads="1"/>
            </p:cNvSpPr>
            <p:nvPr/>
          </p:nvSpPr>
          <p:spPr bwMode="auto">
            <a:xfrm>
              <a:off x="2400" y="2518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49" name="Line 4336"/>
            <p:cNvSpPr>
              <a:spLocks noChangeShapeType="1"/>
            </p:cNvSpPr>
            <p:nvPr/>
          </p:nvSpPr>
          <p:spPr bwMode="auto">
            <a:xfrm>
              <a:off x="2400" y="252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50" name="Rectangle 4337"/>
            <p:cNvSpPr>
              <a:spLocks noChangeArrowheads="1"/>
            </p:cNvSpPr>
            <p:nvPr/>
          </p:nvSpPr>
          <p:spPr bwMode="auto">
            <a:xfrm>
              <a:off x="2400" y="2522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51" name="Line 4338"/>
            <p:cNvSpPr>
              <a:spLocks noChangeShapeType="1"/>
            </p:cNvSpPr>
            <p:nvPr/>
          </p:nvSpPr>
          <p:spPr bwMode="auto">
            <a:xfrm>
              <a:off x="2400" y="2526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52" name="Rectangle 4339"/>
            <p:cNvSpPr>
              <a:spLocks noChangeArrowheads="1"/>
            </p:cNvSpPr>
            <p:nvPr/>
          </p:nvSpPr>
          <p:spPr bwMode="auto">
            <a:xfrm>
              <a:off x="2400" y="2526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53" name="Line 4340"/>
            <p:cNvSpPr>
              <a:spLocks noChangeShapeType="1"/>
            </p:cNvSpPr>
            <p:nvPr/>
          </p:nvSpPr>
          <p:spPr bwMode="auto">
            <a:xfrm>
              <a:off x="2400" y="252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54" name="Rectangle 4341"/>
            <p:cNvSpPr>
              <a:spLocks noChangeArrowheads="1"/>
            </p:cNvSpPr>
            <p:nvPr/>
          </p:nvSpPr>
          <p:spPr bwMode="auto">
            <a:xfrm>
              <a:off x="2400" y="2529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55" name="Line 4342"/>
            <p:cNvSpPr>
              <a:spLocks noChangeShapeType="1"/>
            </p:cNvSpPr>
            <p:nvPr/>
          </p:nvSpPr>
          <p:spPr bwMode="auto">
            <a:xfrm>
              <a:off x="2400" y="2533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56" name="Rectangle 4343"/>
            <p:cNvSpPr>
              <a:spLocks noChangeArrowheads="1"/>
            </p:cNvSpPr>
            <p:nvPr/>
          </p:nvSpPr>
          <p:spPr bwMode="auto">
            <a:xfrm>
              <a:off x="2400" y="2533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57" name="Line 4344"/>
            <p:cNvSpPr>
              <a:spLocks noChangeShapeType="1"/>
            </p:cNvSpPr>
            <p:nvPr/>
          </p:nvSpPr>
          <p:spPr bwMode="auto">
            <a:xfrm>
              <a:off x="2591" y="2518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58" name="Rectangle 4345"/>
            <p:cNvSpPr>
              <a:spLocks noChangeArrowheads="1"/>
            </p:cNvSpPr>
            <p:nvPr/>
          </p:nvSpPr>
          <p:spPr bwMode="auto">
            <a:xfrm>
              <a:off x="2591" y="2518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59" name="Line 4346"/>
            <p:cNvSpPr>
              <a:spLocks noChangeShapeType="1"/>
            </p:cNvSpPr>
            <p:nvPr/>
          </p:nvSpPr>
          <p:spPr bwMode="auto">
            <a:xfrm>
              <a:off x="2591" y="252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60" name="Rectangle 4347"/>
            <p:cNvSpPr>
              <a:spLocks noChangeArrowheads="1"/>
            </p:cNvSpPr>
            <p:nvPr/>
          </p:nvSpPr>
          <p:spPr bwMode="auto">
            <a:xfrm>
              <a:off x="2591" y="2522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61" name="Line 4348"/>
            <p:cNvSpPr>
              <a:spLocks noChangeShapeType="1"/>
            </p:cNvSpPr>
            <p:nvPr/>
          </p:nvSpPr>
          <p:spPr bwMode="auto">
            <a:xfrm>
              <a:off x="2591" y="2526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62" name="Rectangle 4349"/>
            <p:cNvSpPr>
              <a:spLocks noChangeArrowheads="1"/>
            </p:cNvSpPr>
            <p:nvPr/>
          </p:nvSpPr>
          <p:spPr bwMode="auto">
            <a:xfrm>
              <a:off x="2591" y="2526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63" name="Line 4350"/>
            <p:cNvSpPr>
              <a:spLocks noChangeShapeType="1"/>
            </p:cNvSpPr>
            <p:nvPr/>
          </p:nvSpPr>
          <p:spPr bwMode="auto">
            <a:xfrm>
              <a:off x="2591" y="252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64" name="Rectangle 4351"/>
            <p:cNvSpPr>
              <a:spLocks noChangeArrowheads="1"/>
            </p:cNvSpPr>
            <p:nvPr/>
          </p:nvSpPr>
          <p:spPr bwMode="auto">
            <a:xfrm>
              <a:off x="2591" y="2529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65" name="Line 4352"/>
            <p:cNvSpPr>
              <a:spLocks noChangeShapeType="1"/>
            </p:cNvSpPr>
            <p:nvPr/>
          </p:nvSpPr>
          <p:spPr bwMode="auto">
            <a:xfrm>
              <a:off x="2591" y="2533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66" name="Rectangle 4353"/>
            <p:cNvSpPr>
              <a:spLocks noChangeArrowheads="1"/>
            </p:cNvSpPr>
            <p:nvPr/>
          </p:nvSpPr>
          <p:spPr bwMode="auto">
            <a:xfrm>
              <a:off x="2591" y="2533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67" name="Line 4354"/>
            <p:cNvSpPr>
              <a:spLocks noChangeShapeType="1"/>
            </p:cNvSpPr>
            <p:nvPr/>
          </p:nvSpPr>
          <p:spPr bwMode="auto">
            <a:xfrm>
              <a:off x="2868" y="2518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68" name="Rectangle 4355"/>
            <p:cNvSpPr>
              <a:spLocks noChangeArrowheads="1"/>
            </p:cNvSpPr>
            <p:nvPr/>
          </p:nvSpPr>
          <p:spPr bwMode="auto">
            <a:xfrm>
              <a:off x="2868" y="2518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69" name="Line 4356"/>
            <p:cNvSpPr>
              <a:spLocks noChangeShapeType="1"/>
            </p:cNvSpPr>
            <p:nvPr/>
          </p:nvSpPr>
          <p:spPr bwMode="auto">
            <a:xfrm>
              <a:off x="2868" y="252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70" name="Rectangle 4357"/>
            <p:cNvSpPr>
              <a:spLocks noChangeArrowheads="1"/>
            </p:cNvSpPr>
            <p:nvPr/>
          </p:nvSpPr>
          <p:spPr bwMode="auto">
            <a:xfrm>
              <a:off x="2868" y="2522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71" name="Line 4358"/>
            <p:cNvSpPr>
              <a:spLocks noChangeShapeType="1"/>
            </p:cNvSpPr>
            <p:nvPr/>
          </p:nvSpPr>
          <p:spPr bwMode="auto">
            <a:xfrm>
              <a:off x="2868" y="2526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72" name="Rectangle 4359"/>
            <p:cNvSpPr>
              <a:spLocks noChangeArrowheads="1"/>
            </p:cNvSpPr>
            <p:nvPr/>
          </p:nvSpPr>
          <p:spPr bwMode="auto">
            <a:xfrm>
              <a:off x="2868" y="2526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73" name="Line 4360"/>
            <p:cNvSpPr>
              <a:spLocks noChangeShapeType="1"/>
            </p:cNvSpPr>
            <p:nvPr/>
          </p:nvSpPr>
          <p:spPr bwMode="auto">
            <a:xfrm>
              <a:off x="2868" y="252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74" name="Rectangle 4361"/>
            <p:cNvSpPr>
              <a:spLocks noChangeArrowheads="1"/>
            </p:cNvSpPr>
            <p:nvPr/>
          </p:nvSpPr>
          <p:spPr bwMode="auto">
            <a:xfrm>
              <a:off x="2868" y="2529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75" name="Line 4362"/>
            <p:cNvSpPr>
              <a:spLocks noChangeShapeType="1"/>
            </p:cNvSpPr>
            <p:nvPr/>
          </p:nvSpPr>
          <p:spPr bwMode="auto">
            <a:xfrm>
              <a:off x="2868" y="2533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76" name="Rectangle 4363"/>
            <p:cNvSpPr>
              <a:spLocks noChangeArrowheads="1"/>
            </p:cNvSpPr>
            <p:nvPr/>
          </p:nvSpPr>
          <p:spPr bwMode="auto">
            <a:xfrm>
              <a:off x="2868" y="2533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77" name="Line 4364"/>
            <p:cNvSpPr>
              <a:spLocks noChangeShapeType="1"/>
            </p:cNvSpPr>
            <p:nvPr/>
          </p:nvSpPr>
          <p:spPr bwMode="auto">
            <a:xfrm>
              <a:off x="3059" y="2518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78" name="Rectangle 4365"/>
            <p:cNvSpPr>
              <a:spLocks noChangeArrowheads="1"/>
            </p:cNvSpPr>
            <p:nvPr/>
          </p:nvSpPr>
          <p:spPr bwMode="auto">
            <a:xfrm>
              <a:off x="3059" y="2518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79" name="Line 4366"/>
            <p:cNvSpPr>
              <a:spLocks noChangeShapeType="1"/>
            </p:cNvSpPr>
            <p:nvPr/>
          </p:nvSpPr>
          <p:spPr bwMode="auto">
            <a:xfrm>
              <a:off x="3059" y="252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80" name="Rectangle 4367"/>
            <p:cNvSpPr>
              <a:spLocks noChangeArrowheads="1"/>
            </p:cNvSpPr>
            <p:nvPr/>
          </p:nvSpPr>
          <p:spPr bwMode="auto">
            <a:xfrm>
              <a:off x="3059" y="2522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81" name="Line 4368"/>
            <p:cNvSpPr>
              <a:spLocks noChangeShapeType="1"/>
            </p:cNvSpPr>
            <p:nvPr/>
          </p:nvSpPr>
          <p:spPr bwMode="auto">
            <a:xfrm>
              <a:off x="3059" y="2526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82" name="Rectangle 4369"/>
            <p:cNvSpPr>
              <a:spLocks noChangeArrowheads="1"/>
            </p:cNvSpPr>
            <p:nvPr/>
          </p:nvSpPr>
          <p:spPr bwMode="auto">
            <a:xfrm>
              <a:off x="3059" y="2526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83" name="Line 4370"/>
            <p:cNvSpPr>
              <a:spLocks noChangeShapeType="1"/>
            </p:cNvSpPr>
            <p:nvPr/>
          </p:nvSpPr>
          <p:spPr bwMode="auto">
            <a:xfrm>
              <a:off x="3059" y="252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84" name="Rectangle 4371"/>
            <p:cNvSpPr>
              <a:spLocks noChangeArrowheads="1"/>
            </p:cNvSpPr>
            <p:nvPr/>
          </p:nvSpPr>
          <p:spPr bwMode="auto">
            <a:xfrm>
              <a:off x="3059" y="2529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85" name="Line 4372"/>
            <p:cNvSpPr>
              <a:spLocks noChangeShapeType="1"/>
            </p:cNvSpPr>
            <p:nvPr/>
          </p:nvSpPr>
          <p:spPr bwMode="auto">
            <a:xfrm>
              <a:off x="3059" y="2533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86" name="Rectangle 4373"/>
            <p:cNvSpPr>
              <a:spLocks noChangeArrowheads="1"/>
            </p:cNvSpPr>
            <p:nvPr/>
          </p:nvSpPr>
          <p:spPr bwMode="auto">
            <a:xfrm>
              <a:off x="3059" y="2533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87" name="Line 4374"/>
            <p:cNvSpPr>
              <a:spLocks noChangeShapeType="1"/>
            </p:cNvSpPr>
            <p:nvPr/>
          </p:nvSpPr>
          <p:spPr bwMode="auto">
            <a:xfrm>
              <a:off x="3336" y="2518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88" name="Rectangle 4375"/>
            <p:cNvSpPr>
              <a:spLocks noChangeArrowheads="1"/>
            </p:cNvSpPr>
            <p:nvPr/>
          </p:nvSpPr>
          <p:spPr bwMode="auto">
            <a:xfrm>
              <a:off x="3336" y="2518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89" name="Line 4376"/>
            <p:cNvSpPr>
              <a:spLocks noChangeShapeType="1"/>
            </p:cNvSpPr>
            <p:nvPr/>
          </p:nvSpPr>
          <p:spPr bwMode="auto">
            <a:xfrm>
              <a:off x="3336" y="252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90" name="Rectangle 4377"/>
            <p:cNvSpPr>
              <a:spLocks noChangeArrowheads="1"/>
            </p:cNvSpPr>
            <p:nvPr/>
          </p:nvSpPr>
          <p:spPr bwMode="auto">
            <a:xfrm>
              <a:off x="3336" y="2522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91" name="Line 4378"/>
            <p:cNvSpPr>
              <a:spLocks noChangeShapeType="1"/>
            </p:cNvSpPr>
            <p:nvPr/>
          </p:nvSpPr>
          <p:spPr bwMode="auto">
            <a:xfrm>
              <a:off x="3336" y="2526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92" name="Rectangle 4379"/>
            <p:cNvSpPr>
              <a:spLocks noChangeArrowheads="1"/>
            </p:cNvSpPr>
            <p:nvPr/>
          </p:nvSpPr>
          <p:spPr bwMode="auto">
            <a:xfrm>
              <a:off x="3336" y="2526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93" name="Line 4380"/>
            <p:cNvSpPr>
              <a:spLocks noChangeShapeType="1"/>
            </p:cNvSpPr>
            <p:nvPr/>
          </p:nvSpPr>
          <p:spPr bwMode="auto">
            <a:xfrm>
              <a:off x="3336" y="252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94" name="Rectangle 4381"/>
            <p:cNvSpPr>
              <a:spLocks noChangeArrowheads="1"/>
            </p:cNvSpPr>
            <p:nvPr/>
          </p:nvSpPr>
          <p:spPr bwMode="auto">
            <a:xfrm>
              <a:off x="3336" y="2529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95" name="Line 4382"/>
            <p:cNvSpPr>
              <a:spLocks noChangeShapeType="1"/>
            </p:cNvSpPr>
            <p:nvPr/>
          </p:nvSpPr>
          <p:spPr bwMode="auto">
            <a:xfrm>
              <a:off x="3336" y="2533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96" name="Rectangle 4383"/>
            <p:cNvSpPr>
              <a:spLocks noChangeArrowheads="1"/>
            </p:cNvSpPr>
            <p:nvPr/>
          </p:nvSpPr>
          <p:spPr bwMode="auto">
            <a:xfrm>
              <a:off x="3336" y="2533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97" name="Line 4384"/>
            <p:cNvSpPr>
              <a:spLocks noChangeShapeType="1"/>
            </p:cNvSpPr>
            <p:nvPr/>
          </p:nvSpPr>
          <p:spPr bwMode="auto">
            <a:xfrm>
              <a:off x="3527" y="2518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98" name="Rectangle 4385"/>
            <p:cNvSpPr>
              <a:spLocks noChangeArrowheads="1"/>
            </p:cNvSpPr>
            <p:nvPr/>
          </p:nvSpPr>
          <p:spPr bwMode="auto">
            <a:xfrm>
              <a:off x="3527" y="2518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999" name="Line 4386"/>
            <p:cNvSpPr>
              <a:spLocks noChangeShapeType="1"/>
            </p:cNvSpPr>
            <p:nvPr/>
          </p:nvSpPr>
          <p:spPr bwMode="auto">
            <a:xfrm>
              <a:off x="3527" y="252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00" name="Rectangle 4387"/>
            <p:cNvSpPr>
              <a:spLocks noChangeArrowheads="1"/>
            </p:cNvSpPr>
            <p:nvPr/>
          </p:nvSpPr>
          <p:spPr bwMode="auto">
            <a:xfrm>
              <a:off x="3527" y="2522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01" name="Line 4388"/>
            <p:cNvSpPr>
              <a:spLocks noChangeShapeType="1"/>
            </p:cNvSpPr>
            <p:nvPr/>
          </p:nvSpPr>
          <p:spPr bwMode="auto">
            <a:xfrm>
              <a:off x="3527" y="2526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02" name="Rectangle 4389"/>
            <p:cNvSpPr>
              <a:spLocks noChangeArrowheads="1"/>
            </p:cNvSpPr>
            <p:nvPr/>
          </p:nvSpPr>
          <p:spPr bwMode="auto">
            <a:xfrm>
              <a:off x="3527" y="2526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03" name="Line 4390"/>
            <p:cNvSpPr>
              <a:spLocks noChangeShapeType="1"/>
            </p:cNvSpPr>
            <p:nvPr/>
          </p:nvSpPr>
          <p:spPr bwMode="auto">
            <a:xfrm>
              <a:off x="3527" y="252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04" name="Rectangle 4391"/>
            <p:cNvSpPr>
              <a:spLocks noChangeArrowheads="1"/>
            </p:cNvSpPr>
            <p:nvPr/>
          </p:nvSpPr>
          <p:spPr bwMode="auto">
            <a:xfrm>
              <a:off x="3527" y="2529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05" name="Line 4392"/>
            <p:cNvSpPr>
              <a:spLocks noChangeShapeType="1"/>
            </p:cNvSpPr>
            <p:nvPr/>
          </p:nvSpPr>
          <p:spPr bwMode="auto">
            <a:xfrm>
              <a:off x="3527" y="2533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06" name="Rectangle 4393"/>
            <p:cNvSpPr>
              <a:spLocks noChangeArrowheads="1"/>
            </p:cNvSpPr>
            <p:nvPr/>
          </p:nvSpPr>
          <p:spPr bwMode="auto">
            <a:xfrm>
              <a:off x="3527" y="2533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07" name="Line 4394"/>
            <p:cNvSpPr>
              <a:spLocks noChangeShapeType="1"/>
            </p:cNvSpPr>
            <p:nvPr/>
          </p:nvSpPr>
          <p:spPr bwMode="auto">
            <a:xfrm>
              <a:off x="3804" y="2518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08" name="Rectangle 4395"/>
            <p:cNvSpPr>
              <a:spLocks noChangeArrowheads="1"/>
            </p:cNvSpPr>
            <p:nvPr/>
          </p:nvSpPr>
          <p:spPr bwMode="auto">
            <a:xfrm>
              <a:off x="3804" y="2518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09" name="Line 4396"/>
            <p:cNvSpPr>
              <a:spLocks noChangeShapeType="1"/>
            </p:cNvSpPr>
            <p:nvPr/>
          </p:nvSpPr>
          <p:spPr bwMode="auto">
            <a:xfrm>
              <a:off x="3804" y="252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10" name="Rectangle 4397"/>
            <p:cNvSpPr>
              <a:spLocks noChangeArrowheads="1"/>
            </p:cNvSpPr>
            <p:nvPr/>
          </p:nvSpPr>
          <p:spPr bwMode="auto">
            <a:xfrm>
              <a:off x="3804" y="2522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11" name="Line 4398"/>
            <p:cNvSpPr>
              <a:spLocks noChangeShapeType="1"/>
            </p:cNvSpPr>
            <p:nvPr/>
          </p:nvSpPr>
          <p:spPr bwMode="auto">
            <a:xfrm>
              <a:off x="3804" y="2526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12" name="Rectangle 4399"/>
            <p:cNvSpPr>
              <a:spLocks noChangeArrowheads="1"/>
            </p:cNvSpPr>
            <p:nvPr/>
          </p:nvSpPr>
          <p:spPr bwMode="auto">
            <a:xfrm>
              <a:off x="3804" y="2526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13" name="Line 4400"/>
            <p:cNvSpPr>
              <a:spLocks noChangeShapeType="1"/>
            </p:cNvSpPr>
            <p:nvPr/>
          </p:nvSpPr>
          <p:spPr bwMode="auto">
            <a:xfrm>
              <a:off x="3804" y="252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14" name="Rectangle 4401"/>
            <p:cNvSpPr>
              <a:spLocks noChangeArrowheads="1"/>
            </p:cNvSpPr>
            <p:nvPr/>
          </p:nvSpPr>
          <p:spPr bwMode="auto">
            <a:xfrm>
              <a:off x="3804" y="2529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15" name="Line 4402"/>
            <p:cNvSpPr>
              <a:spLocks noChangeShapeType="1"/>
            </p:cNvSpPr>
            <p:nvPr/>
          </p:nvSpPr>
          <p:spPr bwMode="auto">
            <a:xfrm>
              <a:off x="3804" y="2533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16" name="Rectangle 4403"/>
            <p:cNvSpPr>
              <a:spLocks noChangeArrowheads="1"/>
            </p:cNvSpPr>
            <p:nvPr/>
          </p:nvSpPr>
          <p:spPr bwMode="auto">
            <a:xfrm>
              <a:off x="3804" y="2533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17" name="Line 4404"/>
            <p:cNvSpPr>
              <a:spLocks noChangeShapeType="1"/>
            </p:cNvSpPr>
            <p:nvPr/>
          </p:nvSpPr>
          <p:spPr bwMode="auto">
            <a:xfrm>
              <a:off x="3995" y="2518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18" name="Rectangle 4405"/>
            <p:cNvSpPr>
              <a:spLocks noChangeArrowheads="1"/>
            </p:cNvSpPr>
            <p:nvPr/>
          </p:nvSpPr>
          <p:spPr bwMode="auto">
            <a:xfrm>
              <a:off x="3995" y="2518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19" name="Line 4406"/>
            <p:cNvSpPr>
              <a:spLocks noChangeShapeType="1"/>
            </p:cNvSpPr>
            <p:nvPr/>
          </p:nvSpPr>
          <p:spPr bwMode="auto">
            <a:xfrm>
              <a:off x="3995" y="252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20" name="Rectangle 4407"/>
            <p:cNvSpPr>
              <a:spLocks noChangeArrowheads="1"/>
            </p:cNvSpPr>
            <p:nvPr/>
          </p:nvSpPr>
          <p:spPr bwMode="auto">
            <a:xfrm>
              <a:off x="3995" y="2522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21" name="Line 4408"/>
            <p:cNvSpPr>
              <a:spLocks noChangeShapeType="1"/>
            </p:cNvSpPr>
            <p:nvPr/>
          </p:nvSpPr>
          <p:spPr bwMode="auto">
            <a:xfrm>
              <a:off x="3995" y="2526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22" name="Rectangle 4409"/>
            <p:cNvSpPr>
              <a:spLocks noChangeArrowheads="1"/>
            </p:cNvSpPr>
            <p:nvPr/>
          </p:nvSpPr>
          <p:spPr bwMode="auto">
            <a:xfrm>
              <a:off x="3995" y="2526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23" name="Line 4410"/>
            <p:cNvSpPr>
              <a:spLocks noChangeShapeType="1"/>
            </p:cNvSpPr>
            <p:nvPr/>
          </p:nvSpPr>
          <p:spPr bwMode="auto">
            <a:xfrm>
              <a:off x="3995" y="252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24" name="Rectangle 4411"/>
            <p:cNvSpPr>
              <a:spLocks noChangeArrowheads="1"/>
            </p:cNvSpPr>
            <p:nvPr/>
          </p:nvSpPr>
          <p:spPr bwMode="auto">
            <a:xfrm>
              <a:off x="3995" y="2529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25" name="Line 4412"/>
            <p:cNvSpPr>
              <a:spLocks noChangeShapeType="1"/>
            </p:cNvSpPr>
            <p:nvPr/>
          </p:nvSpPr>
          <p:spPr bwMode="auto">
            <a:xfrm>
              <a:off x="3995" y="2533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26" name="Rectangle 4413"/>
            <p:cNvSpPr>
              <a:spLocks noChangeArrowheads="1"/>
            </p:cNvSpPr>
            <p:nvPr/>
          </p:nvSpPr>
          <p:spPr bwMode="auto">
            <a:xfrm>
              <a:off x="3995" y="2533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27" name="Line 4414"/>
            <p:cNvSpPr>
              <a:spLocks noChangeShapeType="1"/>
            </p:cNvSpPr>
            <p:nvPr/>
          </p:nvSpPr>
          <p:spPr bwMode="auto">
            <a:xfrm>
              <a:off x="4272" y="2518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28" name="Rectangle 4415"/>
            <p:cNvSpPr>
              <a:spLocks noChangeArrowheads="1"/>
            </p:cNvSpPr>
            <p:nvPr/>
          </p:nvSpPr>
          <p:spPr bwMode="auto">
            <a:xfrm>
              <a:off x="4272" y="2518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29" name="Line 4416"/>
            <p:cNvSpPr>
              <a:spLocks noChangeShapeType="1"/>
            </p:cNvSpPr>
            <p:nvPr/>
          </p:nvSpPr>
          <p:spPr bwMode="auto">
            <a:xfrm>
              <a:off x="4272" y="252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30" name="Rectangle 4417"/>
            <p:cNvSpPr>
              <a:spLocks noChangeArrowheads="1"/>
            </p:cNvSpPr>
            <p:nvPr/>
          </p:nvSpPr>
          <p:spPr bwMode="auto">
            <a:xfrm>
              <a:off x="4272" y="2522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31" name="Line 4418"/>
            <p:cNvSpPr>
              <a:spLocks noChangeShapeType="1"/>
            </p:cNvSpPr>
            <p:nvPr/>
          </p:nvSpPr>
          <p:spPr bwMode="auto">
            <a:xfrm>
              <a:off x="4272" y="2526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32" name="Rectangle 4419"/>
            <p:cNvSpPr>
              <a:spLocks noChangeArrowheads="1"/>
            </p:cNvSpPr>
            <p:nvPr/>
          </p:nvSpPr>
          <p:spPr bwMode="auto">
            <a:xfrm>
              <a:off x="4272" y="2526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33" name="Line 4420"/>
            <p:cNvSpPr>
              <a:spLocks noChangeShapeType="1"/>
            </p:cNvSpPr>
            <p:nvPr/>
          </p:nvSpPr>
          <p:spPr bwMode="auto">
            <a:xfrm>
              <a:off x="4272" y="252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34" name="Rectangle 4421"/>
            <p:cNvSpPr>
              <a:spLocks noChangeArrowheads="1"/>
            </p:cNvSpPr>
            <p:nvPr/>
          </p:nvSpPr>
          <p:spPr bwMode="auto">
            <a:xfrm>
              <a:off x="4272" y="2529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35" name="Line 4422"/>
            <p:cNvSpPr>
              <a:spLocks noChangeShapeType="1"/>
            </p:cNvSpPr>
            <p:nvPr/>
          </p:nvSpPr>
          <p:spPr bwMode="auto">
            <a:xfrm>
              <a:off x="4272" y="2533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36" name="Rectangle 4423"/>
            <p:cNvSpPr>
              <a:spLocks noChangeArrowheads="1"/>
            </p:cNvSpPr>
            <p:nvPr/>
          </p:nvSpPr>
          <p:spPr bwMode="auto">
            <a:xfrm>
              <a:off x="4272" y="2533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37" name="Line 4424"/>
            <p:cNvSpPr>
              <a:spLocks noChangeShapeType="1"/>
            </p:cNvSpPr>
            <p:nvPr/>
          </p:nvSpPr>
          <p:spPr bwMode="auto">
            <a:xfrm>
              <a:off x="4463" y="2518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38" name="Rectangle 4425"/>
            <p:cNvSpPr>
              <a:spLocks noChangeArrowheads="1"/>
            </p:cNvSpPr>
            <p:nvPr/>
          </p:nvSpPr>
          <p:spPr bwMode="auto">
            <a:xfrm>
              <a:off x="4463" y="2518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39" name="Line 4426"/>
            <p:cNvSpPr>
              <a:spLocks noChangeShapeType="1"/>
            </p:cNvSpPr>
            <p:nvPr/>
          </p:nvSpPr>
          <p:spPr bwMode="auto">
            <a:xfrm>
              <a:off x="4463" y="252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40" name="Rectangle 4427"/>
            <p:cNvSpPr>
              <a:spLocks noChangeArrowheads="1"/>
            </p:cNvSpPr>
            <p:nvPr/>
          </p:nvSpPr>
          <p:spPr bwMode="auto">
            <a:xfrm>
              <a:off x="4463" y="2522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41" name="Line 4428"/>
            <p:cNvSpPr>
              <a:spLocks noChangeShapeType="1"/>
            </p:cNvSpPr>
            <p:nvPr/>
          </p:nvSpPr>
          <p:spPr bwMode="auto">
            <a:xfrm>
              <a:off x="4463" y="2526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42" name="Rectangle 4429"/>
            <p:cNvSpPr>
              <a:spLocks noChangeArrowheads="1"/>
            </p:cNvSpPr>
            <p:nvPr/>
          </p:nvSpPr>
          <p:spPr bwMode="auto">
            <a:xfrm>
              <a:off x="4463" y="2526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43" name="Line 4430"/>
            <p:cNvSpPr>
              <a:spLocks noChangeShapeType="1"/>
            </p:cNvSpPr>
            <p:nvPr/>
          </p:nvSpPr>
          <p:spPr bwMode="auto">
            <a:xfrm>
              <a:off x="4463" y="252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44" name="Rectangle 4431"/>
            <p:cNvSpPr>
              <a:spLocks noChangeArrowheads="1"/>
            </p:cNvSpPr>
            <p:nvPr/>
          </p:nvSpPr>
          <p:spPr bwMode="auto">
            <a:xfrm>
              <a:off x="4463" y="2529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45" name="Line 4432"/>
            <p:cNvSpPr>
              <a:spLocks noChangeShapeType="1"/>
            </p:cNvSpPr>
            <p:nvPr/>
          </p:nvSpPr>
          <p:spPr bwMode="auto">
            <a:xfrm>
              <a:off x="4463" y="2533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46" name="Rectangle 4433"/>
            <p:cNvSpPr>
              <a:spLocks noChangeArrowheads="1"/>
            </p:cNvSpPr>
            <p:nvPr/>
          </p:nvSpPr>
          <p:spPr bwMode="auto">
            <a:xfrm>
              <a:off x="4463" y="2533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47" name="Line 4434"/>
            <p:cNvSpPr>
              <a:spLocks noChangeShapeType="1"/>
            </p:cNvSpPr>
            <p:nvPr/>
          </p:nvSpPr>
          <p:spPr bwMode="auto">
            <a:xfrm>
              <a:off x="4740" y="2518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48" name="Rectangle 4435"/>
            <p:cNvSpPr>
              <a:spLocks noChangeArrowheads="1"/>
            </p:cNvSpPr>
            <p:nvPr/>
          </p:nvSpPr>
          <p:spPr bwMode="auto">
            <a:xfrm>
              <a:off x="4740" y="2518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49" name="Line 4436"/>
            <p:cNvSpPr>
              <a:spLocks noChangeShapeType="1"/>
            </p:cNvSpPr>
            <p:nvPr/>
          </p:nvSpPr>
          <p:spPr bwMode="auto">
            <a:xfrm>
              <a:off x="4740" y="252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50" name="Rectangle 4437"/>
            <p:cNvSpPr>
              <a:spLocks noChangeArrowheads="1"/>
            </p:cNvSpPr>
            <p:nvPr/>
          </p:nvSpPr>
          <p:spPr bwMode="auto">
            <a:xfrm>
              <a:off x="4740" y="2522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51" name="Line 4438"/>
            <p:cNvSpPr>
              <a:spLocks noChangeShapeType="1"/>
            </p:cNvSpPr>
            <p:nvPr/>
          </p:nvSpPr>
          <p:spPr bwMode="auto">
            <a:xfrm>
              <a:off x="4740" y="2526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52" name="Rectangle 4439"/>
            <p:cNvSpPr>
              <a:spLocks noChangeArrowheads="1"/>
            </p:cNvSpPr>
            <p:nvPr/>
          </p:nvSpPr>
          <p:spPr bwMode="auto">
            <a:xfrm>
              <a:off x="4740" y="2526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53" name="Line 4440"/>
            <p:cNvSpPr>
              <a:spLocks noChangeShapeType="1"/>
            </p:cNvSpPr>
            <p:nvPr/>
          </p:nvSpPr>
          <p:spPr bwMode="auto">
            <a:xfrm>
              <a:off x="4740" y="252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54" name="Rectangle 4441"/>
            <p:cNvSpPr>
              <a:spLocks noChangeArrowheads="1"/>
            </p:cNvSpPr>
            <p:nvPr/>
          </p:nvSpPr>
          <p:spPr bwMode="auto">
            <a:xfrm>
              <a:off x="4740" y="2529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55" name="Line 4442"/>
            <p:cNvSpPr>
              <a:spLocks noChangeShapeType="1"/>
            </p:cNvSpPr>
            <p:nvPr/>
          </p:nvSpPr>
          <p:spPr bwMode="auto">
            <a:xfrm>
              <a:off x="4740" y="2533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056" name="Rectangle 4443"/>
            <p:cNvSpPr>
              <a:spLocks noChangeArrowheads="1"/>
            </p:cNvSpPr>
            <p:nvPr/>
          </p:nvSpPr>
          <p:spPr bwMode="auto">
            <a:xfrm>
              <a:off x="4740" y="2533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7366" name="Group 4645"/>
          <p:cNvGrpSpPr>
            <a:grpSpLocks/>
          </p:cNvGrpSpPr>
          <p:nvPr/>
        </p:nvGrpSpPr>
        <p:grpSpPr bwMode="auto">
          <a:xfrm>
            <a:off x="836613" y="4449763"/>
            <a:ext cx="7019925" cy="163512"/>
            <a:chOff x="527" y="2518"/>
            <a:chExt cx="4422" cy="103"/>
          </a:xfrm>
        </p:grpSpPr>
        <p:sp>
          <p:nvSpPr>
            <p:cNvPr id="59657" name="Line 4445"/>
            <p:cNvSpPr>
              <a:spLocks noChangeShapeType="1"/>
            </p:cNvSpPr>
            <p:nvPr/>
          </p:nvSpPr>
          <p:spPr bwMode="auto">
            <a:xfrm>
              <a:off x="4931" y="2518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58" name="Rectangle 4446"/>
            <p:cNvSpPr>
              <a:spLocks noChangeArrowheads="1"/>
            </p:cNvSpPr>
            <p:nvPr/>
          </p:nvSpPr>
          <p:spPr bwMode="auto">
            <a:xfrm>
              <a:off x="4931" y="2518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59" name="Line 4447"/>
            <p:cNvSpPr>
              <a:spLocks noChangeShapeType="1"/>
            </p:cNvSpPr>
            <p:nvPr/>
          </p:nvSpPr>
          <p:spPr bwMode="auto">
            <a:xfrm>
              <a:off x="4931" y="252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60" name="Rectangle 4448"/>
            <p:cNvSpPr>
              <a:spLocks noChangeArrowheads="1"/>
            </p:cNvSpPr>
            <p:nvPr/>
          </p:nvSpPr>
          <p:spPr bwMode="auto">
            <a:xfrm>
              <a:off x="4931" y="2522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61" name="Line 4449"/>
            <p:cNvSpPr>
              <a:spLocks noChangeShapeType="1"/>
            </p:cNvSpPr>
            <p:nvPr/>
          </p:nvSpPr>
          <p:spPr bwMode="auto">
            <a:xfrm>
              <a:off x="4931" y="2526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62" name="Rectangle 4450"/>
            <p:cNvSpPr>
              <a:spLocks noChangeArrowheads="1"/>
            </p:cNvSpPr>
            <p:nvPr/>
          </p:nvSpPr>
          <p:spPr bwMode="auto">
            <a:xfrm>
              <a:off x="4931" y="2526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63" name="Line 4451"/>
            <p:cNvSpPr>
              <a:spLocks noChangeShapeType="1"/>
            </p:cNvSpPr>
            <p:nvPr/>
          </p:nvSpPr>
          <p:spPr bwMode="auto">
            <a:xfrm>
              <a:off x="4931" y="252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64" name="Rectangle 4452"/>
            <p:cNvSpPr>
              <a:spLocks noChangeArrowheads="1"/>
            </p:cNvSpPr>
            <p:nvPr/>
          </p:nvSpPr>
          <p:spPr bwMode="auto">
            <a:xfrm>
              <a:off x="4931" y="2529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65" name="Line 4453"/>
            <p:cNvSpPr>
              <a:spLocks noChangeShapeType="1"/>
            </p:cNvSpPr>
            <p:nvPr/>
          </p:nvSpPr>
          <p:spPr bwMode="auto">
            <a:xfrm>
              <a:off x="4931" y="2533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66" name="Rectangle 4454"/>
            <p:cNvSpPr>
              <a:spLocks noChangeArrowheads="1"/>
            </p:cNvSpPr>
            <p:nvPr/>
          </p:nvSpPr>
          <p:spPr bwMode="auto">
            <a:xfrm>
              <a:off x="4931" y="2533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67" name="Line 4455"/>
            <p:cNvSpPr>
              <a:spLocks noChangeShapeType="1"/>
            </p:cNvSpPr>
            <p:nvPr/>
          </p:nvSpPr>
          <p:spPr bwMode="auto">
            <a:xfrm>
              <a:off x="527" y="2604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68" name="Rectangle 4456"/>
            <p:cNvSpPr>
              <a:spLocks noChangeArrowheads="1"/>
            </p:cNvSpPr>
            <p:nvPr/>
          </p:nvSpPr>
          <p:spPr bwMode="auto">
            <a:xfrm>
              <a:off x="527" y="2604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69" name="Line 4457"/>
            <p:cNvSpPr>
              <a:spLocks noChangeShapeType="1"/>
            </p:cNvSpPr>
            <p:nvPr/>
          </p:nvSpPr>
          <p:spPr bwMode="auto">
            <a:xfrm>
              <a:off x="527" y="2607"/>
              <a:ext cx="15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70" name="Rectangle 4458"/>
            <p:cNvSpPr>
              <a:spLocks noChangeArrowheads="1"/>
            </p:cNvSpPr>
            <p:nvPr/>
          </p:nvSpPr>
          <p:spPr bwMode="auto">
            <a:xfrm>
              <a:off x="527" y="2607"/>
              <a:ext cx="15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71" name="Line 4459"/>
            <p:cNvSpPr>
              <a:spLocks noChangeShapeType="1"/>
            </p:cNvSpPr>
            <p:nvPr/>
          </p:nvSpPr>
          <p:spPr bwMode="auto">
            <a:xfrm>
              <a:off x="527" y="2611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72" name="Rectangle 4460"/>
            <p:cNvSpPr>
              <a:spLocks noChangeArrowheads="1"/>
            </p:cNvSpPr>
            <p:nvPr/>
          </p:nvSpPr>
          <p:spPr bwMode="auto">
            <a:xfrm>
              <a:off x="527" y="2611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73" name="Line 4461"/>
            <p:cNvSpPr>
              <a:spLocks noChangeShapeType="1"/>
            </p:cNvSpPr>
            <p:nvPr/>
          </p:nvSpPr>
          <p:spPr bwMode="auto">
            <a:xfrm>
              <a:off x="527" y="2614"/>
              <a:ext cx="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74" name="Rectangle 4462"/>
            <p:cNvSpPr>
              <a:spLocks noChangeArrowheads="1"/>
            </p:cNvSpPr>
            <p:nvPr/>
          </p:nvSpPr>
          <p:spPr bwMode="auto">
            <a:xfrm>
              <a:off x="527" y="2614"/>
              <a:ext cx="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75" name="Line 4463"/>
            <p:cNvSpPr>
              <a:spLocks noChangeShapeType="1"/>
            </p:cNvSpPr>
            <p:nvPr/>
          </p:nvSpPr>
          <p:spPr bwMode="auto">
            <a:xfrm>
              <a:off x="527" y="2618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76" name="Rectangle 4464"/>
            <p:cNvSpPr>
              <a:spLocks noChangeArrowheads="1"/>
            </p:cNvSpPr>
            <p:nvPr/>
          </p:nvSpPr>
          <p:spPr bwMode="auto">
            <a:xfrm>
              <a:off x="527" y="2618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77" name="Line 4465"/>
            <p:cNvSpPr>
              <a:spLocks noChangeShapeType="1"/>
            </p:cNvSpPr>
            <p:nvPr/>
          </p:nvSpPr>
          <p:spPr bwMode="auto">
            <a:xfrm>
              <a:off x="719" y="2604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78" name="Rectangle 4466"/>
            <p:cNvSpPr>
              <a:spLocks noChangeArrowheads="1"/>
            </p:cNvSpPr>
            <p:nvPr/>
          </p:nvSpPr>
          <p:spPr bwMode="auto">
            <a:xfrm>
              <a:off x="719" y="2604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79" name="Line 4467"/>
            <p:cNvSpPr>
              <a:spLocks noChangeShapeType="1"/>
            </p:cNvSpPr>
            <p:nvPr/>
          </p:nvSpPr>
          <p:spPr bwMode="auto">
            <a:xfrm>
              <a:off x="719" y="260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80" name="Rectangle 4468"/>
            <p:cNvSpPr>
              <a:spLocks noChangeArrowheads="1"/>
            </p:cNvSpPr>
            <p:nvPr/>
          </p:nvSpPr>
          <p:spPr bwMode="auto">
            <a:xfrm>
              <a:off x="719" y="2607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81" name="Line 4469"/>
            <p:cNvSpPr>
              <a:spLocks noChangeShapeType="1"/>
            </p:cNvSpPr>
            <p:nvPr/>
          </p:nvSpPr>
          <p:spPr bwMode="auto">
            <a:xfrm>
              <a:off x="719" y="2611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82" name="Rectangle 4470"/>
            <p:cNvSpPr>
              <a:spLocks noChangeArrowheads="1"/>
            </p:cNvSpPr>
            <p:nvPr/>
          </p:nvSpPr>
          <p:spPr bwMode="auto">
            <a:xfrm>
              <a:off x="719" y="2611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83" name="Line 4471"/>
            <p:cNvSpPr>
              <a:spLocks noChangeShapeType="1"/>
            </p:cNvSpPr>
            <p:nvPr/>
          </p:nvSpPr>
          <p:spPr bwMode="auto">
            <a:xfrm>
              <a:off x="719" y="2614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84" name="Rectangle 4472"/>
            <p:cNvSpPr>
              <a:spLocks noChangeArrowheads="1"/>
            </p:cNvSpPr>
            <p:nvPr/>
          </p:nvSpPr>
          <p:spPr bwMode="auto">
            <a:xfrm>
              <a:off x="719" y="2614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85" name="Line 4473"/>
            <p:cNvSpPr>
              <a:spLocks noChangeShapeType="1"/>
            </p:cNvSpPr>
            <p:nvPr/>
          </p:nvSpPr>
          <p:spPr bwMode="auto">
            <a:xfrm>
              <a:off x="719" y="2618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86" name="Rectangle 4474"/>
            <p:cNvSpPr>
              <a:spLocks noChangeArrowheads="1"/>
            </p:cNvSpPr>
            <p:nvPr/>
          </p:nvSpPr>
          <p:spPr bwMode="auto">
            <a:xfrm>
              <a:off x="719" y="2618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87" name="Line 4475"/>
            <p:cNvSpPr>
              <a:spLocks noChangeShapeType="1"/>
            </p:cNvSpPr>
            <p:nvPr/>
          </p:nvSpPr>
          <p:spPr bwMode="auto">
            <a:xfrm>
              <a:off x="995" y="2604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88" name="Rectangle 4476"/>
            <p:cNvSpPr>
              <a:spLocks noChangeArrowheads="1"/>
            </p:cNvSpPr>
            <p:nvPr/>
          </p:nvSpPr>
          <p:spPr bwMode="auto">
            <a:xfrm>
              <a:off x="995" y="2604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89" name="Line 4477"/>
            <p:cNvSpPr>
              <a:spLocks noChangeShapeType="1"/>
            </p:cNvSpPr>
            <p:nvPr/>
          </p:nvSpPr>
          <p:spPr bwMode="auto">
            <a:xfrm>
              <a:off x="995" y="2607"/>
              <a:ext cx="15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90" name="Rectangle 4478"/>
            <p:cNvSpPr>
              <a:spLocks noChangeArrowheads="1"/>
            </p:cNvSpPr>
            <p:nvPr/>
          </p:nvSpPr>
          <p:spPr bwMode="auto">
            <a:xfrm>
              <a:off x="995" y="2607"/>
              <a:ext cx="15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91" name="Line 4479"/>
            <p:cNvSpPr>
              <a:spLocks noChangeShapeType="1"/>
            </p:cNvSpPr>
            <p:nvPr/>
          </p:nvSpPr>
          <p:spPr bwMode="auto">
            <a:xfrm>
              <a:off x="995" y="2611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92" name="Rectangle 4480"/>
            <p:cNvSpPr>
              <a:spLocks noChangeArrowheads="1"/>
            </p:cNvSpPr>
            <p:nvPr/>
          </p:nvSpPr>
          <p:spPr bwMode="auto">
            <a:xfrm>
              <a:off x="995" y="2611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93" name="Line 4481"/>
            <p:cNvSpPr>
              <a:spLocks noChangeShapeType="1"/>
            </p:cNvSpPr>
            <p:nvPr/>
          </p:nvSpPr>
          <p:spPr bwMode="auto">
            <a:xfrm>
              <a:off x="995" y="2614"/>
              <a:ext cx="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94" name="Rectangle 4482"/>
            <p:cNvSpPr>
              <a:spLocks noChangeArrowheads="1"/>
            </p:cNvSpPr>
            <p:nvPr/>
          </p:nvSpPr>
          <p:spPr bwMode="auto">
            <a:xfrm>
              <a:off x="995" y="2614"/>
              <a:ext cx="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95" name="Line 4483"/>
            <p:cNvSpPr>
              <a:spLocks noChangeShapeType="1"/>
            </p:cNvSpPr>
            <p:nvPr/>
          </p:nvSpPr>
          <p:spPr bwMode="auto">
            <a:xfrm>
              <a:off x="995" y="2618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96" name="Rectangle 4484"/>
            <p:cNvSpPr>
              <a:spLocks noChangeArrowheads="1"/>
            </p:cNvSpPr>
            <p:nvPr/>
          </p:nvSpPr>
          <p:spPr bwMode="auto">
            <a:xfrm>
              <a:off x="995" y="2618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97" name="Line 4485"/>
            <p:cNvSpPr>
              <a:spLocks noChangeShapeType="1"/>
            </p:cNvSpPr>
            <p:nvPr/>
          </p:nvSpPr>
          <p:spPr bwMode="auto">
            <a:xfrm>
              <a:off x="1187" y="2604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98" name="Rectangle 4486"/>
            <p:cNvSpPr>
              <a:spLocks noChangeArrowheads="1"/>
            </p:cNvSpPr>
            <p:nvPr/>
          </p:nvSpPr>
          <p:spPr bwMode="auto">
            <a:xfrm>
              <a:off x="1187" y="2604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99" name="Line 4487"/>
            <p:cNvSpPr>
              <a:spLocks noChangeShapeType="1"/>
            </p:cNvSpPr>
            <p:nvPr/>
          </p:nvSpPr>
          <p:spPr bwMode="auto">
            <a:xfrm>
              <a:off x="1187" y="260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00" name="Rectangle 4488"/>
            <p:cNvSpPr>
              <a:spLocks noChangeArrowheads="1"/>
            </p:cNvSpPr>
            <p:nvPr/>
          </p:nvSpPr>
          <p:spPr bwMode="auto">
            <a:xfrm>
              <a:off x="1187" y="2607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01" name="Line 4489"/>
            <p:cNvSpPr>
              <a:spLocks noChangeShapeType="1"/>
            </p:cNvSpPr>
            <p:nvPr/>
          </p:nvSpPr>
          <p:spPr bwMode="auto">
            <a:xfrm>
              <a:off x="1187" y="2611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02" name="Rectangle 4490"/>
            <p:cNvSpPr>
              <a:spLocks noChangeArrowheads="1"/>
            </p:cNvSpPr>
            <p:nvPr/>
          </p:nvSpPr>
          <p:spPr bwMode="auto">
            <a:xfrm>
              <a:off x="1187" y="2611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03" name="Line 4491"/>
            <p:cNvSpPr>
              <a:spLocks noChangeShapeType="1"/>
            </p:cNvSpPr>
            <p:nvPr/>
          </p:nvSpPr>
          <p:spPr bwMode="auto">
            <a:xfrm>
              <a:off x="1187" y="2614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04" name="Rectangle 4492"/>
            <p:cNvSpPr>
              <a:spLocks noChangeArrowheads="1"/>
            </p:cNvSpPr>
            <p:nvPr/>
          </p:nvSpPr>
          <p:spPr bwMode="auto">
            <a:xfrm>
              <a:off x="1187" y="2614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05" name="Line 4493"/>
            <p:cNvSpPr>
              <a:spLocks noChangeShapeType="1"/>
            </p:cNvSpPr>
            <p:nvPr/>
          </p:nvSpPr>
          <p:spPr bwMode="auto">
            <a:xfrm>
              <a:off x="1187" y="2618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06" name="Rectangle 4494"/>
            <p:cNvSpPr>
              <a:spLocks noChangeArrowheads="1"/>
            </p:cNvSpPr>
            <p:nvPr/>
          </p:nvSpPr>
          <p:spPr bwMode="auto">
            <a:xfrm>
              <a:off x="1187" y="2618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07" name="Line 4495"/>
            <p:cNvSpPr>
              <a:spLocks noChangeShapeType="1"/>
            </p:cNvSpPr>
            <p:nvPr/>
          </p:nvSpPr>
          <p:spPr bwMode="auto">
            <a:xfrm>
              <a:off x="1464" y="2604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08" name="Rectangle 4496"/>
            <p:cNvSpPr>
              <a:spLocks noChangeArrowheads="1"/>
            </p:cNvSpPr>
            <p:nvPr/>
          </p:nvSpPr>
          <p:spPr bwMode="auto">
            <a:xfrm>
              <a:off x="1464" y="2604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09" name="Line 4497"/>
            <p:cNvSpPr>
              <a:spLocks noChangeShapeType="1"/>
            </p:cNvSpPr>
            <p:nvPr/>
          </p:nvSpPr>
          <p:spPr bwMode="auto">
            <a:xfrm>
              <a:off x="1464" y="260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10" name="Rectangle 4498"/>
            <p:cNvSpPr>
              <a:spLocks noChangeArrowheads="1"/>
            </p:cNvSpPr>
            <p:nvPr/>
          </p:nvSpPr>
          <p:spPr bwMode="auto">
            <a:xfrm>
              <a:off x="1464" y="2607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11" name="Line 4499"/>
            <p:cNvSpPr>
              <a:spLocks noChangeShapeType="1"/>
            </p:cNvSpPr>
            <p:nvPr/>
          </p:nvSpPr>
          <p:spPr bwMode="auto">
            <a:xfrm>
              <a:off x="1464" y="2611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12" name="Rectangle 4500"/>
            <p:cNvSpPr>
              <a:spLocks noChangeArrowheads="1"/>
            </p:cNvSpPr>
            <p:nvPr/>
          </p:nvSpPr>
          <p:spPr bwMode="auto">
            <a:xfrm>
              <a:off x="1464" y="2611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13" name="Line 4501"/>
            <p:cNvSpPr>
              <a:spLocks noChangeShapeType="1"/>
            </p:cNvSpPr>
            <p:nvPr/>
          </p:nvSpPr>
          <p:spPr bwMode="auto">
            <a:xfrm>
              <a:off x="1464" y="2614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14" name="Rectangle 4502"/>
            <p:cNvSpPr>
              <a:spLocks noChangeArrowheads="1"/>
            </p:cNvSpPr>
            <p:nvPr/>
          </p:nvSpPr>
          <p:spPr bwMode="auto">
            <a:xfrm>
              <a:off x="1464" y="2614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15" name="Line 4503"/>
            <p:cNvSpPr>
              <a:spLocks noChangeShapeType="1"/>
            </p:cNvSpPr>
            <p:nvPr/>
          </p:nvSpPr>
          <p:spPr bwMode="auto">
            <a:xfrm>
              <a:off x="1464" y="2618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16" name="Rectangle 4504"/>
            <p:cNvSpPr>
              <a:spLocks noChangeArrowheads="1"/>
            </p:cNvSpPr>
            <p:nvPr/>
          </p:nvSpPr>
          <p:spPr bwMode="auto">
            <a:xfrm>
              <a:off x="1464" y="2618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17" name="Line 4505"/>
            <p:cNvSpPr>
              <a:spLocks noChangeShapeType="1"/>
            </p:cNvSpPr>
            <p:nvPr/>
          </p:nvSpPr>
          <p:spPr bwMode="auto">
            <a:xfrm>
              <a:off x="1655" y="2604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18" name="Rectangle 4506"/>
            <p:cNvSpPr>
              <a:spLocks noChangeArrowheads="1"/>
            </p:cNvSpPr>
            <p:nvPr/>
          </p:nvSpPr>
          <p:spPr bwMode="auto">
            <a:xfrm>
              <a:off x="1655" y="2604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19" name="Line 4507"/>
            <p:cNvSpPr>
              <a:spLocks noChangeShapeType="1"/>
            </p:cNvSpPr>
            <p:nvPr/>
          </p:nvSpPr>
          <p:spPr bwMode="auto">
            <a:xfrm>
              <a:off x="1655" y="260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20" name="Rectangle 4508"/>
            <p:cNvSpPr>
              <a:spLocks noChangeArrowheads="1"/>
            </p:cNvSpPr>
            <p:nvPr/>
          </p:nvSpPr>
          <p:spPr bwMode="auto">
            <a:xfrm>
              <a:off x="1655" y="2607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21" name="Line 4509"/>
            <p:cNvSpPr>
              <a:spLocks noChangeShapeType="1"/>
            </p:cNvSpPr>
            <p:nvPr/>
          </p:nvSpPr>
          <p:spPr bwMode="auto">
            <a:xfrm>
              <a:off x="1655" y="2611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22" name="Rectangle 4510"/>
            <p:cNvSpPr>
              <a:spLocks noChangeArrowheads="1"/>
            </p:cNvSpPr>
            <p:nvPr/>
          </p:nvSpPr>
          <p:spPr bwMode="auto">
            <a:xfrm>
              <a:off x="1655" y="2611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23" name="Line 4511"/>
            <p:cNvSpPr>
              <a:spLocks noChangeShapeType="1"/>
            </p:cNvSpPr>
            <p:nvPr/>
          </p:nvSpPr>
          <p:spPr bwMode="auto">
            <a:xfrm>
              <a:off x="1655" y="2614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24" name="Rectangle 4512"/>
            <p:cNvSpPr>
              <a:spLocks noChangeArrowheads="1"/>
            </p:cNvSpPr>
            <p:nvPr/>
          </p:nvSpPr>
          <p:spPr bwMode="auto">
            <a:xfrm>
              <a:off x="1655" y="2614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25" name="Line 4513"/>
            <p:cNvSpPr>
              <a:spLocks noChangeShapeType="1"/>
            </p:cNvSpPr>
            <p:nvPr/>
          </p:nvSpPr>
          <p:spPr bwMode="auto">
            <a:xfrm>
              <a:off x="1655" y="2618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26" name="Rectangle 4514"/>
            <p:cNvSpPr>
              <a:spLocks noChangeArrowheads="1"/>
            </p:cNvSpPr>
            <p:nvPr/>
          </p:nvSpPr>
          <p:spPr bwMode="auto">
            <a:xfrm>
              <a:off x="1655" y="2618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27" name="Line 4515"/>
            <p:cNvSpPr>
              <a:spLocks noChangeShapeType="1"/>
            </p:cNvSpPr>
            <p:nvPr/>
          </p:nvSpPr>
          <p:spPr bwMode="auto">
            <a:xfrm>
              <a:off x="1932" y="2604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28" name="Rectangle 4516"/>
            <p:cNvSpPr>
              <a:spLocks noChangeArrowheads="1"/>
            </p:cNvSpPr>
            <p:nvPr/>
          </p:nvSpPr>
          <p:spPr bwMode="auto">
            <a:xfrm>
              <a:off x="1932" y="2604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29" name="Line 4517"/>
            <p:cNvSpPr>
              <a:spLocks noChangeShapeType="1"/>
            </p:cNvSpPr>
            <p:nvPr/>
          </p:nvSpPr>
          <p:spPr bwMode="auto">
            <a:xfrm>
              <a:off x="1932" y="260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30" name="Rectangle 4518"/>
            <p:cNvSpPr>
              <a:spLocks noChangeArrowheads="1"/>
            </p:cNvSpPr>
            <p:nvPr/>
          </p:nvSpPr>
          <p:spPr bwMode="auto">
            <a:xfrm>
              <a:off x="1932" y="2607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31" name="Line 4519"/>
            <p:cNvSpPr>
              <a:spLocks noChangeShapeType="1"/>
            </p:cNvSpPr>
            <p:nvPr/>
          </p:nvSpPr>
          <p:spPr bwMode="auto">
            <a:xfrm>
              <a:off x="1932" y="2611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32" name="Rectangle 4520"/>
            <p:cNvSpPr>
              <a:spLocks noChangeArrowheads="1"/>
            </p:cNvSpPr>
            <p:nvPr/>
          </p:nvSpPr>
          <p:spPr bwMode="auto">
            <a:xfrm>
              <a:off x="1932" y="2611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33" name="Line 4521"/>
            <p:cNvSpPr>
              <a:spLocks noChangeShapeType="1"/>
            </p:cNvSpPr>
            <p:nvPr/>
          </p:nvSpPr>
          <p:spPr bwMode="auto">
            <a:xfrm>
              <a:off x="1932" y="2614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34" name="Rectangle 4522"/>
            <p:cNvSpPr>
              <a:spLocks noChangeArrowheads="1"/>
            </p:cNvSpPr>
            <p:nvPr/>
          </p:nvSpPr>
          <p:spPr bwMode="auto">
            <a:xfrm>
              <a:off x="1932" y="2614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35" name="Line 4523"/>
            <p:cNvSpPr>
              <a:spLocks noChangeShapeType="1"/>
            </p:cNvSpPr>
            <p:nvPr/>
          </p:nvSpPr>
          <p:spPr bwMode="auto">
            <a:xfrm>
              <a:off x="1932" y="2618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36" name="Rectangle 4524"/>
            <p:cNvSpPr>
              <a:spLocks noChangeArrowheads="1"/>
            </p:cNvSpPr>
            <p:nvPr/>
          </p:nvSpPr>
          <p:spPr bwMode="auto">
            <a:xfrm>
              <a:off x="1932" y="2618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37" name="Line 4525"/>
            <p:cNvSpPr>
              <a:spLocks noChangeShapeType="1"/>
            </p:cNvSpPr>
            <p:nvPr/>
          </p:nvSpPr>
          <p:spPr bwMode="auto">
            <a:xfrm>
              <a:off x="2123" y="2604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38" name="Rectangle 4526"/>
            <p:cNvSpPr>
              <a:spLocks noChangeArrowheads="1"/>
            </p:cNvSpPr>
            <p:nvPr/>
          </p:nvSpPr>
          <p:spPr bwMode="auto">
            <a:xfrm>
              <a:off x="2123" y="2604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39" name="Line 4527"/>
            <p:cNvSpPr>
              <a:spLocks noChangeShapeType="1"/>
            </p:cNvSpPr>
            <p:nvPr/>
          </p:nvSpPr>
          <p:spPr bwMode="auto">
            <a:xfrm>
              <a:off x="2123" y="260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40" name="Rectangle 4528"/>
            <p:cNvSpPr>
              <a:spLocks noChangeArrowheads="1"/>
            </p:cNvSpPr>
            <p:nvPr/>
          </p:nvSpPr>
          <p:spPr bwMode="auto">
            <a:xfrm>
              <a:off x="2123" y="2607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41" name="Line 4529"/>
            <p:cNvSpPr>
              <a:spLocks noChangeShapeType="1"/>
            </p:cNvSpPr>
            <p:nvPr/>
          </p:nvSpPr>
          <p:spPr bwMode="auto">
            <a:xfrm>
              <a:off x="2123" y="2611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42" name="Rectangle 4530"/>
            <p:cNvSpPr>
              <a:spLocks noChangeArrowheads="1"/>
            </p:cNvSpPr>
            <p:nvPr/>
          </p:nvSpPr>
          <p:spPr bwMode="auto">
            <a:xfrm>
              <a:off x="2123" y="2611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43" name="Line 4531"/>
            <p:cNvSpPr>
              <a:spLocks noChangeShapeType="1"/>
            </p:cNvSpPr>
            <p:nvPr/>
          </p:nvSpPr>
          <p:spPr bwMode="auto">
            <a:xfrm>
              <a:off x="2123" y="2614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44" name="Rectangle 4532"/>
            <p:cNvSpPr>
              <a:spLocks noChangeArrowheads="1"/>
            </p:cNvSpPr>
            <p:nvPr/>
          </p:nvSpPr>
          <p:spPr bwMode="auto">
            <a:xfrm>
              <a:off x="2123" y="2614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45" name="Line 4533"/>
            <p:cNvSpPr>
              <a:spLocks noChangeShapeType="1"/>
            </p:cNvSpPr>
            <p:nvPr/>
          </p:nvSpPr>
          <p:spPr bwMode="auto">
            <a:xfrm>
              <a:off x="2123" y="2618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46" name="Rectangle 4534"/>
            <p:cNvSpPr>
              <a:spLocks noChangeArrowheads="1"/>
            </p:cNvSpPr>
            <p:nvPr/>
          </p:nvSpPr>
          <p:spPr bwMode="auto">
            <a:xfrm>
              <a:off x="2123" y="2618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47" name="Line 4535"/>
            <p:cNvSpPr>
              <a:spLocks noChangeShapeType="1"/>
            </p:cNvSpPr>
            <p:nvPr/>
          </p:nvSpPr>
          <p:spPr bwMode="auto">
            <a:xfrm>
              <a:off x="2400" y="2604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48" name="Rectangle 4536"/>
            <p:cNvSpPr>
              <a:spLocks noChangeArrowheads="1"/>
            </p:cNvSpPr>
            <p:nvPr/>
          </p:nvSpPr>
          <p:spPr bwMode="auto">
            <a:xfrm>
              <a:off x="2400" y="2604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49" name="Line 4537"/>
            <p:cNvSpPr>
              <a:spLocks noChangeShapeType="1"/>
            </p:cNvSpPr>
            <p:nvPr/>
          </p:nvSpPr>
          <p:spPr bwMode="auto">
            <a:xfrm>
              <a:off x="2400" y="260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50" name="Rectangle 4538"/>
            <p:cNvSpPr>
              <a:spLocks noChangeArrowheads="1"/>
            </p:cNvSpPr>
            <p:nvPr/>
          </p:nvSpPr>
          <p:spPr bwMode="auto">
            <a:xfrm>
              <a:off x="2400" y="2607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51" name="Line 4539"/>
            <p:cNvSpPr>
              <a:spLocks noChangeShapeType="1"/>
            </p:cNvSpPr>
            <p:nvPr/>
          </p:nvSpPr>
          <p:spPr bwMode="auto">
            <a:xfrm>
              <a:off x="2400" y="2611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52" name="Rectangle 4540"/>
            <p:cNvSpPr>
              <a:spLocks noChangeArrowheads="1"/>
            </p:cNvSpPr>
            <p:nvPr/>
          </p:nvSpPr>
          <p:spPr bwMode="auto">
            <a:xfrm>
              <a:off x="2400" y="2611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53" name="Line 4541"/>
            <p:cNvSpPr>
              <a:spLocks noChangeShapeType="1"/>
            </p:cNvSpPr>
            <p:nvPr/>
          </p:nvSpPr>
          <p:spPr bwMode="auto">
            <a:xfrm>
              <a:off x="2400" y="2614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54" name="Rectangle 4542"/>
            <p:cNvSpPr>
              <a:spLocks noChangeArrowheads="1"/>
            </p:cNvSpPr>
            <p:nvPr/>
          </p:nvSpPr>
          <p:spPr bwMode="auto">
            <a:xfrm>
              <a:off x="2400" y="2614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55" name="Line 4543"/>
            <p:cNvSpPr>
              <a:spLocks noChangeShapeType="1"/>
            </p:cNvSpPr>
            <p:nvPr/>
          </p:nvSpPr>
          <p:spPr bwMode="auto">
            <a:xfrm>
              <a:off x="2400" y="2618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56" name="Rectangle 4544"/>
            <p:cNvSpPr>
              <a:spLocks noChangeArrowheads="1"/>
            </p:cNvSpPr>
            <p:nvPr/>
          </p:nvSpPr>
          <p:spPr bwMode="auto">
            <a:xfrm>
              <a:off x="2400" y="2618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57" name="Line 4545"/>
            <p:cNvSpPr>
              <a:spLocks noChangeShapeType="1"/>
            </p:cNvSpPr>
            <p:nvPr/>
          </p:nvSpPr>
          <p:spPr bwMode="auto">
            <a:xfrm>
              <a:off x="2591" y="2604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58" name="Rectangle 4546"/>
            <p:cNvSpPr>
              <a:spLocks noChangeArrowheads="1"/>
            </p:cNvSpPr>
            <p:nvPr/>
          </p:nvSpPr>
          <p:spPr bwMode="auto">
            <a:xfrm>
              <a:off x="2591" y="2604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59" name="Line 4547"/>
            <p:cNvSpPr>
              <a:spLocks noChangeShapeType="1"/>
            </p:cNvSpPr>
            <p:nvPr/>
          </p:nvSpPr>
          <p:spPr bwMode="auto">
            <a:xfrm>
              <a:off x="2591" y="260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60" name="Rectangle 4548"/>
            <p:cNvSpPr>
              <a:spLocks noChangeArrowheads="1"/>
            </p:cNvSpPr>
            <p:nvPr/>
          </p:nvSpPr>
          <p:spPr bwMode="auto">
            <a:xfrm>
              <a:off x="2591" y="2607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61" name="Line 4549"/>
            <p:cNvSpPr>
              <a:spLocks noChangeShapeType="1"/>
            </p:cNvSpPr>
            <p:nvPr/>
          </p:nvSpPr>
          <p:spPr bwMode="auto">
            <a:xfrm>
              <a:off x="2591" y="2611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62" name="Rectangle 4550"/>
            <p:cNvSpPr>
              <a:spLocks noChangeArrowheads="1"/>
            </p:cNvSpPr>
            <p:nvPr/>
          </p:nvSpPr>
          <p:spPr bwMode="auto">
            <a:xfrm>
              <a:off x="2591" y="2611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63" name="Line 4551"/>
            <p:cNvSpPr>
              <a:spLocks noChangeShapeType="1"/>
            </p:cNvSpPr>
            <p:nvPr/>
          </p:nvSpPr>
          <p:spPr bwMode="auto">
            <a:xfrm>
              <a:off x="2591" y="2614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64" name="Rectangle 4552"/>
            <p:cNvSpPr>
              <a:spLocks noChangeArrowheads="1"/>
            </p:cNvSpPr>
            <p:nvPr/>
          </p:nvSpPr>
          <p:spPr bwMode="auto">
            <a:xfrm>
              <a:off x="2591" y="2614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65" name="Line 4553"/>
            <p:cNvSpPr>
              <a:spLocks noChangeShapeType="1"/>
            </p:cNvSpPr>
            <p:nvPr/>
          </p:nvSpPr>
          <p:spPr bwMode="auto">
            <a:xfrm>
              <a:off x="2591" y="2618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66" name="Rectangle 4554"/>
            <p:cNvSpPr>
              <a:spLocks noChangeArrowheads="1"/>
            </p:cNvSpPr>
            <p:nvPr/>
          </p:nvSpPr>
          <p:spPr bwMode="auto">
            <a:xfrm>
              <a:off x="2591" y="2618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67" name="Line 4555"/>
            <p:cNvSpPr>
              <a:spLocks noChangeShapeType="1"/>
            </p:cNvSpPr>
            <p:nvPr/>
          </p:nvSpPr>
          <p:spPr bwMode="auto">
            <a:xfrm>
              <a:off x="2868" y="2604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68" name="Rectangle 4556"/>
            <p:cNvSpPr>
              <a:spLocks noChangeArrowheads="1"/>
            </p:cNvSpPr>
            <p:nvPr/>
          </p:nvSpPr>
          <p:spPr bwMode="auto">
            <a:xfrm>
              <a:off x="2868" y="2604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69" name="Line 4557"/>
            <p:cNvSpPr>
              <a:spLocks noChangeShapeType="1"/>
            </p:cNvSpPr>
            <p:nvPr/>
          </p:nvSpPr>
          <p:spPr bwMode="auto">
            <a:xfrm>
              <a:off x="2868" y="260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70" name="Rectangle 4558"/>
            <p:cNvSpPr>
              <a:spLocks noChangeArrowheads="1"/>
            </p:cNvSpPr>
            <p:nvPr/>
          </p:nvSpPr>
          <p:spPr bwMode="auto">
            <a:xfrm>
              <a:off x="2868" y="2607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71" name="Line 4559"/>
            <p:cNvSpPr>
              <a:spLocks noChangeShapeType="1"/>
            </p:cNvSpPr>
            <p:nvPr/>
          </p:nvSpPr>
          <p:spPr bwMode="auto">
            <a:xfrm>
              <a:off x="2868" y="2611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72" name="Rectangle 4560"/>
            <p:cNvSpPr>
              <a:spLocks noChangeArrowheads="1"/>
            </p:cNvSpPr>
            <p:nvPr/>
          </p:nvSpPr>
          <p:spPr bwMode="auto">
            <a:xfrm>
              <a:off x="2868" y="2611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73" name="Line 4561"/>
            <p:cNvSpPr>
              <a:spLocks noChangeShapeType="1"/>
            </p:cNvSpPr>
            <p:nvPr/>
          </p:nvSpPr>
          <p:spPr bwMode="auto">
            <a:xfrm>
              <a:off x="2868" y="2614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74" name="Rectangle 4562"/>
            <p:cNvSpPr>
              <a:spLocks noChangeArrowheads="1"/>
            </p:cNvSpPr>
            <p:nvPr/>
          </p:nvSpPr>
          <p:spPr bwMode="auto">
            <a:xfrm>
              <a:off x="2868" y="2614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75" name="Line 4563"/>
            <p:cNvSpPr>
              <a:spLocks noChangeShapeType="1"/>
            </p:cNvSpPr>
            <p:nvPr/>
          </p:nvSpPr>
          <p:spPr bwMode="auto">
            <a:xfrm>
              <a:off x="2868" y="2618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76" name="Rectangle 4564"/>
            <p:cNvSpPr>
              <a:spLocks noChangeArrowheads="1"/>
            </p:cNvSpPr>
            <p:nvPr/>
          </p:nvSpPr>
          <p:spPr bwMode="auto">
            <a:xfrm>
              <a:off x="2868" y="2618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77" name="Line 4565"/>
            <p:cNvSpPr>
              <a:spLocks noChangeShapeType="1"/>
            </p:cNvSpPr>
            <p:nvPr/>
          </p:nvSpPr>
          <p:spPr bwMode="auto">
            <a:xfrm>
              <a:off x="3059" y="2604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78" name="Rectangle 4566"/>
            <p:cNvSpPr>
              <a:spLocks noChangeArrowheads="1"/>
            </p:cNvSpPr>
            <p:nvPr/>
          </p:nvSpPr>
          <p:spPr bwMode="auto">
            <a:xfrm>
              <a:off x="3059" y="2604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79" name="Line 4567"/>
            <p:cNvSpPr>
              <a:spLocks noChangeShapeType="1"/>
            </p:cNvSpPr>
            <p:nvPr/>
          </p:nvSpPr>
          <p:spPr bwMode="auto">
            <a:xfrm>
              <a:off x="3059" y="260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80" name="Rectangle 4568"/>
            <p:cNvSpPr>
              <a:spLocks noChangeArrowheads="1"/>
            </p:cNvSpPr>
            <p:nvPr/>
          </p:nvSpPr>
          <p:spPr bwMode="auto">
            <a:xfrm>
              <a:off x="3059" y="2607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81" name="Line 4569"/>
            <p:cNvSpPr>
              <a:spLocks noChangeShapeType="1"/>
            </p:cNvSpPr>
            <p:nvPr/>
          </p:nvSpPr>
          <p:spPr bwMode="auto">
            <a:xfrm>
              <a:off x="3059" y="2611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82" name="Rectangle 4570"/>
            <p:cNvSpPr>
              <a:spLocks noChangeArrowheads="1"/>
            </p:cNvSpPr>
            <p:nvPr/>
          </p:nvSpPr>
          <p:spPr bwMode="auto">
            <a:xfrm>
              <a:off x="3059" y="2611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83" name="Line 4571"/>
            <p:cNvSpPr>
              <a:spLocks noChangeShapeType="1"/>
            </p:cNvSpPr>
            <p:nvPr/>
          </p:nvSpPr>
          <p:spPr bwMode="auto">
            <a:xfrm>
              <a:off x="3059" y="2614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84" name="Rectangle 4572"/>
            <p:cNvSpPr>
              <a:spLocks noChangeArrowheads="1"/>
            </p:cNvSpPr>
            <p:nvPr/>
          </p:nvSpPr>
          <p:spPr bwMode="auto">
            <a:xfrm>
              <a:off x="3059" y="2614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85" name="Line 4573"/>
            <p:cNvSpPr>
              <a:spLocks noChangeShapeType="1"/>
            </p:cNvSpPr>
            <p:nvPr/>
          </p:nvSpPr>
          <p:spPr bwMode="auto">
            <a:xfrm>
              <a:off x="3059" y="2618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86" name="Rectangle 4574"/>
            <p:cNvSpPr>
              <a:spLocks noChangeArrowheads="1"/>
            </p:cNvSpPr>
            <p:nvPr/>
          </p:nvSpPr>
          <p:spPr bwMode="auto">
            <a:xfrm>
              <a:off x="3059" y="2618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87" name="Line 4575"/>
            <p:cNvSpPr>
              <a:spLocks noChangeShapeType="1"/>
            </p:cNvSpPr>
            <p:nvPr/>
          </p:nvSpPr>
          <p:spPr bwMode="auto">
            <a:xfrm>
              <a:off x="3336" y="2604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88" name="Rectangle 4576"/>
            <p:cNvSpPr>
              <a:spLocks noChangeArrowheads="1"/>
            </p:cNvSpPr>
            <p:nvPr/>
          </p:nvSpPr>
          <p:spPr bwMode="auto">
            <a:xfrm>
              <a:off x="3336" y="2604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89" name="Line 4577"/>
            <p:cNvSpPr>
              <a:spLocks noChangeShapeType="1"/>
            </p:cNvSpPr>
            <p:nvPr/>
          </p:nvSpPr>
          <p:spPr bwMode="auto">
            <a:xfrm>
              <a:off x="3336" y="260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90" name="Rectangle 4578"/>
            <p:cNvSpPr>
              <a:spLocks noChangeArrowheads="1"/>
            </p:cNvSpPr>
            <p:nvPr/>
          </p:nvSpPr>
          <p:spPr bwMode="auto">
            <a:xfrm>
              <a:off x="3336" y="2607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91" name="Line 4579"/>
            <p:cNvSpPr>
              <a:spLocks noChangeShapeType="1"/>
            </p:cNvSpPr>
            <p:nvPr/>
          </p:nvSpPr>
          <p:spPr bwMode="auto">
            <a:xfrm>
              <a:off x="3336" y="2611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92" name="Rectangle 4580"/>
            <p:cNvSpPr>
              <a:spLocks noChangeArrowheads="1"/>
            </p:cNvSpPr>
            <p:nvPr/>
          </p:nvSpPr>
          <p:spPr bwMode="auto">
            <a:xfrm>
              <a:off x="3336" y="2611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93" name="Line 4581"/>
            <p:cNvSpPr>
              <a:spLocks noChangeShapeType="1"/>
            </p:cNvSpPr>
            <p:nvPr/>
          </p:nvSpPr>
          <p:spPr bwMode="auto">
            <a:xfrm>
              <a:off x="3336" y="2614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94" name="Rectangle 4582"/>
            <p:cNvSpPr>
              <a:spLocks noChangeArrowheads="1"/>
            </p:cNvSpPr>
            <p:nvPr/>
          </p:nvSpPr>
          <p:spPr bwMode="auto">
            <a:xfrm>
              <a:off x="3336" y="2614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95" name="Line 4583"/>
            <p:cNvSpPr>
              <a:spLocks noChangeShapeType="1"/>
            </p:cNvSpPr>
            <p:nvPr/>
          </p:nvSpPr>
          <p:spPr bwMode="auto">
            <a:xfrm>
              <a:off x="3336" y="2618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96" name="Rectangle 4584"/>
            <p:cNvSpPr>
              <a:spLocks noChangeArrowheads="1"/>
            </p:cNvSpPr>
            <p:nvPr/>
          </p:nvSpPr>
          <p:spPr bwMode="auto">
            <a:xfrm>
              <a:off x="3336" y="2618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97" name="Line 4585"/>
            <p:cNvSpPr>
              <a:spLocks noChangeShapeType="1"/>
            </p:cNvSpPr>
            <p:nvPr/>
          </p:nvSpPr>
          <p:spPr bwMode="auto">
            <a:xfrm>
              <a:off x="3527" y="2604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98" name="Rectangle 4586"/>
            <p:cNvSpPr>
              <a:spLocks noChangeArrowheads="1"/>
            </p:cNvSpPr>
            <p:nvPr/>
          </p:nvSpPr>
          <p:spPr bwMode="auto">
            <a:xfrm>
              <a:off x="3527" y="2604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799" name="Line 4587"/>
            <p:cNvSpPr>
              <a:spLocks noChangeShapeType="1"/>
            </p:cNvSpPr>
            <p:nvPr/>
          </p:nvSpPr>
          <p:spPr bwMode="auto">
            <a:xfrm>
              <a:off x="3527" y="260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00" name="Rectangle 4588"/>
            <p:cNvSpPr>
              <a:spLocks noChangeArrowheads="1"/>
            </p:cNvSpPr>
            <p:nvPr/>
          </p:nvSpPr>
          <p:spPr bwMode="auto">
            <a:xfrm>
              <a:off x="3527" y="2607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01" name="Line 4589"/>
            <p:cNvSpPr>
              <a:spLocks noChangeShapeType="1"/>
            </p:cNvSpPr>
            <p:nvPr/>
          </p:nvSpPr>
          <p:spPr bwMode="auto">
            <a:xfrm>
              <a:off x="3527" y="2611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02" name="Rectangle 4590"/>
            <p:cNvSpPr>
              <a:spLocks noChangeArrowheads="1"/>
            </p:cNvSpPr>
            <p:nvPr/>
          </p:nvSpPr>
          <p:spPr bwMode="auto">
            <a:xfrm>
              <a:off x="3527" y="2611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03" name="Line 4591"/>
            <p:cNvSpPr>
              <a:spLocks noChangeShapeType="1"/>
            </p:cNvSpPr>
            <p:nvPr/>
          </p:nvSpPr>
          <p:spPr bwMode="auto">
            <a:xfrm>
              <a:off x="3527" y="2614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04" name="Rectangle 4592"/>
            <p:cNvSpPr>
              <a:spLocks noChangeArrowheads="1"/>
            </p:cNvSpPr>
            <p:nvPr/>
          </p:nvSpPr>
          <p:spPr bwMode="auto">
            <a:xfrm>
              <a:off x="3527" y="2614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05" name="Line 4593"/>
            <p:cNvSpPr>
              <a:spLocks noChangeShapeType="1"/>
            </p:cNvSpPr>
            <p:nvPr/>
          </p:nvSpPr>
          <p:spPr bwMode="auto">
            <a:xfrm>
              <a:off x="3527" y="2618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06" name="Rectangle 4594"/>
            <p:cNvSpPr>
              <a:spLocks noChangeArrowheads="1"/>
            </p:cNvSpPr>
            <p:nvPr/>
          </p:nvSpPr>
          <p:spPr bwMode="auto">
            <a:xfrm>
              <a:off x="3527" y="2618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07" name="Line 4595"/>
            <p:cNvSpPr>
              <a:spLocks noChangeShapeType="1"/>
            </p:cNvSpPr>
            <p:nvPr/>
          </p:nvSpPr>
          <p:spPr bwMode="auto">
            <a:xfrm>
              <a:off x="3804" y="2604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08" name="Rectangle 4596"/>
            <p:cNvSpPr>
              <a:spLocks noChangeArrowheads="1"/>
            </p:cNvSpPr>
            <p:nvPr/>
          </p:nvSpPr>
          <p:spPr bwMode="auto">
            <a:xfrm>
              <a:off x="3804" y="2604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09" name="Line 4597"/>
            <p:cNvSpPr>
              <a:spLocks noChangeShapeType="1"/>
            </p:cNvSpPr>
            <p:nvPr/>
          </p:nvSpPr>
          <p:spPr bwMode="auto">
            <a:xfrm>
              <a:off x="3804" y="260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10" name="Rectangle 4598"/>
            <p:cNvSpPr>
              <a:spLocks noChangeArrowheads="1"/>
            </p:cNvSpPr>
            <p:nvPr/>
          </p:nvSpPr>
          <p:spPr bwMode="auto">
            <a:xfrm>
              <a:off x="3804" y="2607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11" name="Line 4599"/>
            <p:cNvSpPr>
              <a:spLocks noChangeShapeType="1"/>
            </p:cNvSpPr>
            <p:nvPr/>
          </p:nvSpPr>
          <p:spPr bwMode="auto">
            <a:xfrm>
              <a:off x="3804" y="2611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12" name="Rectangle 4600"/>
            <p:cNvSpPr>
              <a:spLocks noChangeArrowheads="1"/>
            </p:cNvSpPr>
            <p:nvPr/>
          </p:nvSpPr>
          <p:spPr bwMode="auto">
            <a:xfrm>
              <a:off x="3804" y="2611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13" name="Line 4601"/>
            <p:cNvSpPr>
              <a:spLocks noChangeShapeType="1"/>
            </p:cNvSpPr>
            <p:nvPr/>
          </p:nvSpPr>
          <p:spPr bwMode="auto">
            <a:xfrm>
              <a:off x="3804" y="2614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14" name="Rectangle 4602"/>
            <p:cNvSpPr>
              <a:spLocks noChangeArrowheads="1"/>
            </p:cNvSpPr>
            <p:nvPr/>
          </p:nvSpPr>
          <p:spPr bwMode="auto">
            <a:xfrm>
              <a:off x="3804" y="2614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15" name="Line 4603"/>
            <p:cNvSpPr>
              <a:spLocks noChangeShapeType="1"/>
            </p:cNvSpPr>
            <p:nvPr/>
          </p:nvSpPr>
          <p:spPr bwMode="auto">
            <a:xfrm>
              <a:off x="3804" y="2618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16" name="Rectangle 4604"/>
            <p:cNvSpPr>
              <a:spLocks noChangeArrowheads="1"/>
            </p:cNvSpPr>
            <p:nvPr/>
          </p:nvSpPr>
          <p:spPr bwMode="auto">
            <a:xfrm>
              <a:off x="3804" y="2618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17" name="Line 4605"/>
            <p:cNvSpPr>
              <a:spLocks noChangeShapeType="1"/>
            </p:cNvSpPr>
            <p:nvPr/>
          </p:nvSpPr>
          <p:spPr bwMode="auto">
            <a:xfrm>
              <a:off x="3995" y="2604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18" name="Rectangle 4606"/>
            <p:cNvSpPr>
              <a:spLocks noChangeArrowheads="1"/>
            </p:cNvSpPr>
            <p:nvPr/>
          </p:nvSpPr>
          <p:spPr bwMode="auto">
            <a:xfrm>
              <a:off x="3995" y="2604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19" name="Line 4607"/>
            <p:cNvSpPr>
              <a:spLocks noChangeShapeType="1"/>
            </p:cNvSpPr>
            <p:nvPr/>
          </p:nvSpPr>
          <p:spPr bwMode="auto">
            <a:xfrm>
              <a:off x="3995" y="260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20" name="Rectangle 4608"/>
            <p:cNvSpPr>
              <a:spLocks noChangeArrowheads="1"/>
            </p:cNvSpPr>
            <p:nvPr/>
          </p:nvSpPr>
          <p:spPr bwMode="auto">
            <a:xfrm>
              <a:off x="3995" y="2607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21" name="Line 4609"/>
            <p:cNvSpPr>
              <a:spLocks noChangeShapeType="1"/>
            </p:cNvSpPr>
            <p:nvPr/>
          </p:nvSpPr>
          <p:spPr bwMode="auto">
            <a:xfrm>
              <a:off x="3995" y="2611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22" name="Rectangle 4610"/>
            <p:cNvSpPr>
              <a:spLocks noChangeArrowheads="1"/>
            </p:cNvSpPr>
            <p:nvPr/>
          </p:nvSpPr>
          <p:spPr bwMode="auto">
            <a:xfrm>
              <a:off x="3995" y="2611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23" name="Line 4611"/>
            <p:cNvSpPr>
              <a:spLocks noChangeShapeType="1"/>
            </p:cNvSpPr>
            <p:nvPr/>
          </p:nvSpPr>
          <p:spPr bwMode="auto">
            <a:xfrm>
              <a:off x="3995" y="2614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24" name="Rectangle 4612"/>
            <p:cNvSpPr>
              <a:spLocks noChangeArrowheads="1"/>
            </p:cNvSpPr>
            <p:nvPr/>
          </p:nvSpPr>
          <p:spPr bwMode="auto">
            <a:xfrm>
              <a:off x="3995" y="2614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25" name="Line 4613"/>
            <p:cNvSpPr>
              <a:spLocks noChangeShapeType="1"/>
            </p:cNvSpPr>
            <p:nvPr/>
          </p:nvSpPr>
          <p:spPr bwMode="auto">
            <a:xfrm>
              <a:off x="3995" y="2618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26" name="Rectangle 4614"/>
            <p:cNvSpPr>
              <a:spLocks noChangeArrowheads="1"/>
            </p:cNvSpPr>
            <p:nvPr/>
          </p:nvSpPr>
          <p:spPr bwMode="auto">
            <a:xfrm>
              <a:off x="3995" y="2618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27" name="Line 4615"/>
            <p:cNvSpPr>
              <a:spLocks noChangeShapeType="1"/>
            </p:cNvSpPr>
            <p:nvPr/>
          </p:nvSpPr>
          <p:spPr bwMode="auto">
            <a:xfrm>
              <a:off x="4272" y="2604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28" name="Rectangle 4616"/>
            <p:cNvSpPr>
              <a:spLocks noChangeArrowheads="1"/>
            </p:cNvSpPr>
            <p:nvPr/>
          </p:nvSpPr>
          <p:spPr bwMode="auto">
            <a:xfrm>
              <a:off x="4272" y="2604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29" name="Line 4617"/>
            <p:cNvSpPr>
              <a:spLocks noChangeShapeType="1"/>
            </p:cNvSpPr>
            <p:nvPr/>
          </p:nvSpPr>
          <p:spPr bwMode="auto">
            <a:xfrm>
              <a:off x="4272" y="260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30" name="Rectangle 4618"/>
            <p:cNvSpPr>
              <a:spLocks noChangeArrowheads="1"/>
            </p:cNvSpPr>
            <p:nvPr/>
          </p:nvSpPr>
          <p:spPr bwMode="auto">
            <a:xfrm>
              <a:off x="4272" y="2607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31" name="Line 4619"/>
            <p:cNvSpPr>
              <a:spLocks noChangeShapeType="1"/>
            </p:cNvSpPr>
            <p:nvPr/>
          </p:nvSpPr>
          <p:spPr bwMode="auto">
            <a:xfrm>
              <a:off x="4272" y="2611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32" name="Rectangle 4620"/>
            <p:cNvSpPr>
              <a:spLocks noChangeArrowheads="1"/>
            </p:cNvSpPr>
            <p:nvPr/>
          </p:nvSpPr>
          <p:spPr bwMode="auto">
            <a:xfrm>
              <a:off x="4272" y="2611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33" name="Line 4621"/>
            <p:cNvSpPr>
              <a:spLocks noChangeShapeType="1"/>
            </p:cNvSpPr>
            <p:nvPr/>
          </p:nvSpPr>
          <p:spPr bwMode="auto">
            <a:xfrm>
              <a:off x="4272" y="2614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34" name="Rectangle 4622"/>
            <p:cNvSpPr>
              <a:spLocks noChangeArrowheads="1"/>
            </p:cNvSpPr>
            <p:nvPr/>
          </p:nvSpPr>
          <p:spPr bwMode="auto">
            <a:xfrm>
              <a:off x="4272" y="2614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35" name="Line 4623"/>
            <p:cNvSpPr>
              <a:spLocks noChangeShapeType="1"/>
            </p:cNvSpPr>
            <p:nvPr/>
          </p:nvSpPr>
          <p:spPr bwMode="auto">
            <a:xfrm>
              <a:off x="4272" y="2618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36" name="Rectangle 4624"/>
            <p:cNvSpPr>
              <a:spLocks noChangeArrowheads="1"/>
            </p:cNvSpPr>
            <p:nvPr/>
          </p:nvSpPr>
          <p:spPr bwMode="auto">
            <a:xfrm>
              <a:off x="4272" y="2618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37" name="Line 4625"/>
            <p:cNvSpPr>
              <a:spLocks noChangeShapeType="1"/>
            </p:cNvSpPr>
            <p:nvPr/>
          </p:nvSpPr>
          <p:spPr bwMode="auto">
            <a:xfrm>
              <a:off x="4463" y="2604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38" name="Rectangle 4626"/>
            <p:cNvSpPr>
              <a:spLocks noChangeArrowheads="1"/>
            </p:cNvSpPr>
            <p:nvPr/>
          </p:nvSpPr>
          <p:spPr bwMode="auto">
            <a:xfrm>
              <a:off x="4463" y="2604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39" name="Line 4627"/>
            <p:cNvSpPr>
              <a:spLocks noChangeShapeType="1"/>
            </p:cNvSpPr>
            <p:nvPr/>
          </p:nvSpPr>
          <p:spPr bwMode="auto">
            <a:xfrm>
              <a:off x="4463" y="260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40" name="Rectangle 4628"/>
            <p:cNvSpPr>
              <a:spLocks noChangeArrowheads="1"/>
            </p:cNvSpPr>
            <p:nvPr/>
          </p:nvSpPr>
          <p:spPr bwMode="auto">
            <a:xfrm>
              <a:off x="4463" y="2607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41" name="Line 4629"/>
            <p:cNvSpPr>
              <a:spLocks noChangeShapeType="1"/>
            </p:cNvSpPr>
            <p:nvPr/>
          </p:nvSpPr>
          <p:spPr bwMode="auto">
            <a:xfrm>
              <a:off x="4463" y="2611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42" name="Rectangle 4630"/>
            <p:cNvSpPr>
              <a:spLocks noChangeArrowheads="1"/>
            </p:cNvSpPr>
            <p:nvPr/>
          </p:nvSpPr>
          <p:spPr bwMode="auto">
            <a:xfrm>
              <a:off x="4463" y="2611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43" name="Line 4631"/>
            <p:cNvSpPr>
              <a:spLocks noChangeShapeType="1"/>
            </p:cNvSpPr>
            <p:nvPr/>
          </p:nvSpPr>
          <p:spPr bwMode="auto">
            <a:xfrm>
              <a:off x="4463" y="2614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44" name="Rectangle 4632"/>
            <p:cNvSpPr>
              <a:spLocks noChangeArrowheads="1"/>
            </p:cNvSpPr>
            <p:nvPr/>
          </p:nvSpPr>
          <p:spPr bwMode="auto">
            <a:xfrm>
              <a:off x="4463" y="2614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45" name="Line 4633"/>
            <p:cNvSpPr>
              <a:spLocks noChangeShapeType="1"/>
            </p:cNvSpPr>
            <p:nvPr/>
          </p:nvSpPr>
          <p:spPr bwMode="auto">
            <a:xfrm>
              <a:off x="4463" y="2618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46" name="Rectangle 4634"/>
            <p:cNvSpPr>
              <a:spLocks noChangeArrowheads="1"/>
            </p:cNvSpPr>
            <p:nvPr/>
          </p:nvSpPr>
          <p:spPr bwMode="auto">
            <a:xfrm>
              <a:off x="4463" y="2618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47" name="Line 4635"/>
            <p:cNvSpPr>
              <a:spLocks noChangeShapeType="1"/>
            </p:cNvSpPr>
            <p:nvPr/>
          </p:nvSpPr>
          <p:spPr bwMode="auto">
            <a:xfrm>
              <a:off x="4740" y="2604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48" name="Rectangle 4636"/>
            <p:cNvSpPr>
              <a:spLocks noChangeArrowheads="1"/>
            </p:cNvSpPr>
            <p:nvPr/>
          </p:nvSpPr>
          <p:spPr bwMode="auto">
            <a:xfrm>
              <a:off x="4740" y="2604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49" name="Line 4637"/>
            <p:cNvSpPr>
              <a:spLocks noChangeShapeType="1"/>
            </p:cNvSpPr>
            <p:nvPr/>
          </p:nvSpPr>
          <p:spPr bwMode="auto">
            <a:xfrm>
              <a:off x="4740" y="260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50" name="Rectangle 4638"/>
            <p:cNvSpPr>
              <a:spLocks noChangeArrowheads="1"/>
            </p:cNvSpPr>
            <p:nvPr/>
          </p:nvSpPr>
          <p:spPr bwMode="auto">
            <a:xfrm>
              <a:off x="4740" y="2607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51" name="Line 4639"/>
            <p:cNvSpPr>
              <a:spLocks noChangeShapeType="1"/>
            </p:cNvSpPr>
            <p:nvPr/>
          </p:nvSpPr>
          <p:spPr bwMode="auto">
            <a:xfrm>
              <a:off x="4740" y="2611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52" name="Rectangle 4640"/>
            <p:cNvSpPr>
              <a:spLocks noChangeArrowheads="1"/>
            </p:cNvSpPr>
            <p:nvPr/>
          </p:nvSpPr>
          <p:spPr bwMode="auto">
            <a:xfrm>
              <a:off x="4740" y="2611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53" name="Line 4641"/>
            <p:cNvSpPr>
              <a:spLocks noChangeShapeType="1"/>
            </p:cNvSpPr>
            <p:nvPr/>
          </p:nvSpPr>
          <p:spPr bwMode="auto">
            <a:xfrm>
              <a:off x="4740" y="2614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54" name="Rectangle 4642"/>
            <p:cNvSpPr>
              <a:spLocks noChangeArrowheads="1"/>
            </p:cNvSpPr>
            <p:nvPr/>
          </p:nvSpPr>
          <p:spPr bwMode="auto">
            <a:xfrm>
              <a:off x="4740" y="2614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55" name="Line 4643"/>
            <p:cNvSpPr>
              <a:spLocks noChangeShapeType="1"/>
            </p:cNvSpPr>
            <p:nvPr/>
          </p:nvSpPr>
          <p:spPr bwMode="auto">
            <a:xfrm>
              <a:off x="4740" y="2618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856" name="Rectangle 4644"/>
            <p:cNvSpPr>
              <a:spLocks noChangeArrowheads="1"/>
            </p:cNvSpPr>
            <p:nvPr/>
          </p:nvSpPr>
          <p:spPr bwMode="auto">
            <a:xfrm>
              <a:off x="4740" y="2618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7367" name="Group 4846"/>
          <p:cNvGrpSpPr>
            <a:grpSpLocks/>
          </p:cNvGrpSpPr>
          <p:nvPr/>
        </p:nvGrpSpPr>
        <p:grpSpPr bwMode="auto">
          <a:xfrm>
            <a:off x="836613" y="4586288"/>
            <a:ext cx="7019925" cy="161925"/>
            <a:chOff x="527" y="2604"/>
            <a:chExt cx="4422" cy="102"/>
          </a:xfrm>
        </p:grpSpPr>
        <p:sp>
          <p:nvSpPr>
            <p:cNvPr id="59457" name="Line 4646"/>
            <p:cNvSpPr>
              <a:spLocks noChangeShapeType="1"/>
            </p:cNvSpPr>
            <p:nvPr/>
          </p:nvSpPr>
          <p:spPr bwMode="auto">
            <a:xfrm>
              <a:off x="4931" y="2604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58" name="Rectangle 4647"/>
            <p:cNvSpPr>
              <a:spLocks noChangeArrowheads="1"/>
            </p:cNvSpPr>
            <p:nvPr/>
          </p:nvSpPr>
          <p:spPr bwMode="auto">
            <a:xfrm>
              <a:off x="4931" y="2604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59" name="Line 4648"/>
            <p:cNvSpPr>
              <a:spLocks noChangeShapeType="1"/>
            </p:cNvSpPr>
            <p:nvPr/>
          </p:nvSpPr>
          <p:spPr bwMode="auto">
            <a:xfrm>
              <a:off x="4931" y="260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60" name="Rectangle 4649"/>
            <p:cNvSpPr>
              <a:spLocks noChangeArrowheads="1"/>
            </p:cNvSpPr>
            <p:nvPr/>
          </p:nvSpPr>
          <p:spPr bwMode="auto">
            <a:xfrm>
              <a:off x="4931" y="2607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61" name="Line 4650"/>
            <p:cNvSpPr>
              <a:spLocks noChangeShapeType="1"/>
            </p:cNvSpPr>
            <p:nvPr/>
          </p:nvSpPr>
          <p:spPr bwMode="auto">
            <a:xfrm>
              <a:off x="4931" y="2611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62" name="Rectangle 4651"/>
            <p:cNvSpPr>
              <a:spLocks noChangeArrowheads="1"/>
            </p:cNvSpPr>
            <p:nvPr/>
          </p:nvSpPr>
          <p:spPr bwMode="auto">
            <a:xfrm>
              <a:off x="4931" y="2611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63" name="Line 4652"/>
            <p:cNvSpPr>
              <a:spLocks noChangeShapeType="1"/>
            </p:cNvSpPr>
            <p:nvPr/>
          </p:nvSpPr>
          <p:spPr bwMode="auto">
            <a:xfrm>
              <a:off x="4931" y="2614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64" name="Rectangle 4653"/>
            <p:cNvSpPr>
              <a:spLocks noChangeArrowheads="1"/>
            </p:cNvSpPr>
            <p:nvPr/>
          </p:nvSpPr>
          <p:spPr bwMode="auto">
            <a:xfrm>
              <a:off x="4931" y="2614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65" name="Line 4654"/>
            <p:cNvSpPr>
              <a:spLocks noChangeShapeType="1"/>
            </p:cNvSpPr>
            <p:nvPr/>
          </p:nvSpPr>
          <p:spPr bwMode="auto">
            <a:xfrm>
              <a:off x="4931" y="2618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66" name="Rectangle 4655"/>
            <p:cNvSpPr>
              <a:spLocks noChangeArrowheads="1"/>
            </p:cNvSpPr>
            <p:nvPr/>
          </p:nvSpPr>
          <p:spPr bwMode="auto">
            <a:xfrm>
              <a:off x="4931" y="2618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67" name="Line 4656"/>
            <p:cNvSpPr>
              <a:spLocks noChangeShapeType="1"/>
            </p:cNvSpPr>
            <p:nvPr/>
          </p:nvSpPr>
          <p:spPr bwMode="auto">
            <a:xfrm>
              <a:off x="527" y="2689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68" name="Rectangle 4657"/>
            <p:cNvSpPr>
              <a:spLocks noChangeArrowheads="1"/>
            </p:cNvSpPr>
            <p:nvPr/>
          </p:nvSpPr>
          <p:spPr bwMode="auto">
            <a:xfrm>
              <a:off x="527" y="2689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69" name="Line 4658"/>
            <p:cNvSpPr>
              <a:spLocks noChangeShapeType="1"/>
            </p:cNvSpPr>
            <p:nvPr/>
          </p:nvSpPr>
          <p:spPr bwMode="auto">
            <a:xfrm>
              <a:off x="527" y="2692"/>
              <a:ext cx="15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70" name="Rectangle 4659"/>
            <p:cNvSpPr>
              <a:spLocks noChangeArrowheads="1"/>
            </p:cNvSpPr>
            <p:nvPr/>
          </p:nvSpPr>
          <p:spPr bwMode="auto">
            <a:xfrm>
              <a:off x="527" y="2692"/>
              <a:ext cx="15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71" name="Line 4660"/>
            <p:cNvSpPr>
              <a:spLocks noChangeShapeType="1"/>
            </p:cNvSpPr>
            <p:nvPr/>
          </p:nvSpPr>
          <p:spPr bwMode="auto">
            <a:xfrm>
              <a:off x="527" y="2696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72" name="Rectangle 4661"/>
            <p:cNvSpPr>
              <a:spLocks noChangeArrowheads="1"/>
            </p:cNvSpPr>
            <p:nvPr/>
          </p:nvSpPr>
          <p:spPr bwMode="auto">
            <a:xfrm>
              <a:off x="527" y="2696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73" name="Line 4662"/>
            <p:cNvSpPr>
              <a:spLocks noChangeShapeType="1"/>
            </p:cNvSpPr>
            <p:nvPr/>
          </p:nvSpPr>
          <p:spPr bwMode="auto">
            <a:xfrm>
              <a:off x="527" y="2699"/>
              <a:ext cx="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74" name="Rectangle 4663"/>
            <p:cNvSpPr>
              <a:spLocks noChangeArrowheads="1"/>
            </p:cNvSpPr>
            <p:nvPr/>
          </p:nvSpPr>
          <p:spPr bwMode="auto">
            <a:xfrm>
              <a:off x="527" y="2699"/>
              <a:ext cx="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75" name="Line 4664"/>
            <p:cNvSpPr>
              <a:spLocks noChangeShapeType="1"/>
            </p:cNvSpPr>
            <p:nvPr/>
          </p:nvSpPr>
          <p:spPr bwMode="auto">
            <a:xfrm>
              <a:off x="527" y="2703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76" name="Rectangle 4665"/>
            <p:cNvSpPr>
              <a:spLocks noChangeArrowheads="1"/>
            </p:cNvSpPr>
            <p:nvPr/>
          </p:nvSpPr>
          <p:spPr bwMode="auto">
            <a:xfrm>
              <a:off x="527" y="2703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77" name="Line 4666"/>
            <p:cNvSpPr>
              <a:spLocks noChangeShapeType="1"/>
            </p:cNvSpPr>
            <p:nvPr/>
          </p:nvSpPr>
          <p:spPr bwMode="auto">
            <a:xfrm>
              <a:off x="719" y="2689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78" name="Rectangle 4667"/>
            <p:cNvSpPr>
              <a:spLocks noChangeArrowheads="1"/>
            </p:cNvSpPr>
            <p:nvPr/>
          </p:nvSpPr>
          <p:spPr bwMode="auto">
            <a:xfrm>
              <a:off x="719" y="2689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79" name="Line 4668"/>
            <p:cNvSpPr>
              <a:spLocks noChangeShapeType="1"/>
            </p:cNvSpPr>
            <p:nvPr/>
          </p:nvSpPr>
          <p:spPr bwMode="auto">
            <a:xfrm>
              <a:off x="719" y="269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80" name="Rectangle 4669"/>
            <p:cNvSpPr>
              <a:spLocks noChangeArrowheads="1"/>
            </p:cNvSpPr>
            <p:nvPr/>
          </p:nvSpPr>
          <p:spPr bwMode="auto">
            <a:xfrm>
              <a:off x="719" y="2692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81" name="Line 4670"/>
            <p:cNvSpPr>
              <a:spLocks noChangeShapeType="1"/>
            </p:cNvSpPr>
            <p:nvPr/>
          </p:nvSpPr>
          <p:spPr bwMode="auto">
            <a:xfrm>
              <a:off x="719" y="2696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82" name="Rectangle 4671"/>
            <p:cNvSpPr>
              <a:spLocks noChangeArrowheads="1"/>
            </p:cNvSpPr>
            <p:nvPr/>
          </p:nvSpPr>
          <p:spPr bwMode="auto">
            <a:xfrm>
              <a:off x="719" y="2696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83" name="Line 4672"/>
            <p:cNvSpPr>
              <a:spLocks noChangeShapeType="1"/>
            </p:cNvSpPr>
            <p:nvPr/>
          </p:nvSpPr>
          <p:spPr bwMode="auto">
            <a:xfrm>
              <a:off x="719" y="269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84" name="Rectangle 4673"/>
            <p:cNvSpPr>
              <a:spLocks noChangeArrowheads="1"/>
            </p:cNvSpPr>
            <p:nvPr/>
          </p:nvSpPr>
          <p:spPr bwMode="auto">
            <a:xfrm>
              <a:off x="719" y="2699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85" name="Line 4674"/>
            <p:cNvSpPr>
              <a:spLocks noChangeShapeType="1"/>
            </p:cNvSpPr>
            <p:nvPr/>
          </p:nvSpPr>
          <p:spPr bwMode="auto">
            <a:xfrm>
              <a:off x="719" y="2703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86" name="Rectangle 4675"/>
            <p:cNvSpPr>
              <a:spLocks noChangeArrowheads="1"/>
            </p:cNvSpPr>
            <p:nvPr/>
          </p:nvSpPr>
          <p:spPr bwMode="auto">
            <a:xfrm>
              <a:off x="719" y="2703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87" name="Line 4676"/>
            <p:cNvSpPr>
              <a:spLocks noChangeShapeType="1"/>
            </p:cNvSpPr>
            <p:nvPr/>
          </p:nvSpPr>
          <p:spPr bwMode="auto">
            <a:xfrm>
              <a:off x="995" y="2689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88" name="Rectangle 4677"/>
            <p:cNvSpPr>
              <a:spLocks noChangeArrowheads="1"/>
            </p:cNvSpPr>
            <p:nvPr/>
          </p:nvSpPr>
          <p:spPr bwMode="auto">
            <a:xfrm>
              <a:off x="995" y="2689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89" name="Line 4678"/>
            <p:cNvSpPr>
              <a:spLocks noChangeShapeType="1"/>
            </p:cNvSpPr>
            <p:nvPr/>
          </p:nvSpPr>
          <p:spPr bwMode="auto">
            <a:xfrm>
              <a:off x="995" y="2692"/>
              <a:ext cx="15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90" name="Rectangle 4679"/>
            <p:cNvSpPr>
              <a:spLocks noChangeArrowheads="1"/>
            </p:cNvSpPr>
            <p:nvPr/>
          </p:nvSpPr>
          <p:spPr bwMode="auto">
            <a:xfrm>
              <a:off x="995" y="2692"/>
              <a:ext cx="15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91" name="Line 4680"/>
            <p:cNvSpPr>
              <a:spLocks noChangeShapeType="1"/>
            </p:cNvSpPr>
            <p:nvPr/>
          </p:nvSpPr>
          <p:spPr bwMode="auto">
            <a:xfrm>
              <a:off x="995" y="2696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92" name="Rectangle 4681"/>
            <p:cNvSpPr>
              <a:spLocks noChangeArrowheads="1"/>
            </p:cNvSpPr>
            <p:nvPr/>
          </p:nvSpPr>
          <p:spPr bwMode="auto">
            <a:xfrm>
              <a:off x="995" y="2696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93" name="Line 4682"/>
            <p:cNvSpPr>
              <a:spLocks noChangeShapeType="1"/>
            </p:cNvSpPr>
            <p:nvPr/>
          </p:nvSpPr>
          <p:spPr bwMode="auto">
            <a:xfrm>
              <a:off x="995" y="2699"/>
              <a:ext cx="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94" name="Rectangle 4683"/>
            <p:cNvSpPr>
              <a:spLocks noChangeArrowheads="1"/>
            </p:cNvSpPr>
            <p:nvPr/>
          </p:nvSpPr>
          <p:spPr bwMode="auto">
            <a:xfrm>
              <a:off x="995" y="2699"/>
              <a:ext cx="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95" name="Line 4684"/>
            <p:cNvSpPr>
              <a:spLocks noChangeShapeType="1"/>
            </p:cNvSpPr>
            <p:nvPr/>
          </p:nvSpPr>
          <p:spPr bwMode="auto">
            <a:xfrm>
              <a:off x="995" y="2703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96" name="Rectangle 4685"/>
            <p:cNvSpPr>
              <a:spLocks noChangeArrowheads="1"/>
            </p:cNvSpPr>
            <p:nvPr/>
          </p:nvSpPr>
          <p:spPr bwMode="auto">
            <a:xfrm>
              <a:off x="995" y="2703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97" name="Line 4686"/>
            <p:cNvSpPr>
              <a:spLocks noChangeShapeType="1"/>
            </p:cNvSpPr>
            <p:nvPr/>
          </p:nvSpPr>
          <p:spPr bwMode="auto">
            <a:xfrm>
              <a:off x="1187" y="2689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98" name="Rectangle 4687"/>
            <p:cNvSpPr>
              <a:spLocks noChangeArrowheads="1"/>
            </p:cNvSpPr>
            <p:nvPr/>
          </p:nvSpPr>
          <p:spPr bwMode="auto">
            <a:xfrm>
              <a:off x="1187" y="2689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99" name="Line 4688"/>
            <p:cNvSpPr>
              <a:spLocks noChangeShapeType="1"/>
            </p:cNvSpPr>
            <p:nvPr/>
          </p:nvSpPr>
          <p:spPr bwMode="auto">
            <a:xfrm>
              <a:off x="1187" y="269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00" name="Rectangle 4689"/>
            <p:cNvSpPr>
              <a:spLocks noChangeArrowheads="1"/>
            </p:cNvSpPr>
            <p:nvPr/>
          </p:nvSpPr>
          <p:spPr bwMode="auto">
            <a:xfrm>
              <a:off x="1187" y="2692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01" name="Line 4690"/>
            <p:cNvSpPr>
              <a:spLocks noChangeShapeType="1"/>
            </p:cNvSpPr>
            <p:nvPr/>
          </p:nvSpPr>
          <p:spPr bwMode="auto">
            <a:xfrm>
              <a:off x="1187" y="2696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02" name="Rectangle 4691"/>
            <p:cNvSpPr>
              <a:spLocks noChangeArrowheads="1"/>
            </p:cNvSpPr>
            <p:nvPr/>
          </p:nvSpPr>
          <p:spPr bwMode="auto">
            <a:xfrm>
              <a:off x="1187" y="2696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03" name="Line 4692"/>
            <p:cNvSpPr>
              <a:spLocks noChangeShapeType="1"/>
            </p:cNvSpPr>
            <p:nvPr/>
          </p:nvSpPr>
          <p:spPr bwMode="auto">
            <a:xfrm>
              <a:off x="1187" y="269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04" name="Rectangle 4693"/>
            <p:cNvSpPr>
              <a:spLocks noChangeArrowheads="1"/>
            </p:cNvSpPr>
            <p:nvPr/>
          </p:nvSpPr>
          <p:spPr bwMode="auto">
            <a:xfrm>
              <a:off x="1187" y="2699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05" name="Line 4694"/>
            <p:cNvSpPr>
              <a:spLocks noChangeShapeType="1"/>
            </p:cNvSpPr>
            <p:nvPr/>
          </p:nvSpPr>
          <p:spPr bwMode="auto">
            <a:xfrm>
              <a:off x="1187" y="2703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06" name="Rectangle 4695"/>
            <p:cNvSpPr>
              <a:spLocks noChangeArrowheads="1"/>
            </p:cNvSpPr>
            <p:nvPr/>
          </p:nvSpPr>
          <p:spPr bwMode="auto">
            <a:xfrm>
              <a:off x="1187" y="2703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07" name="Line 4696"/>
            <p:cNvSpPr>
              <a:spLocks noChangeShapeType="1"/>
            </p:cNvSpPr>
            <p:nvPr/>
          </p:nvSpPr>
          <p:spPr bwMode="auto">
            <a:xfrm>
              <a:off x="1464" y="2689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08" name="Rectangle 4697"/>
            <p:cNvSpPr>
              <a:spLocks noChangeArrowheads="1"/>
            </p:cNvSpPr>
            <p:nvPr/>
          </p:nvSpPr>
          <p:spPr bwMode="auto">
            <a:xfrm>
              <a:off x="1464" y="2689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09" name="Line 4698"/>
            <p:cNvSpPr>
              <a:spLocks noChangeShapeType="1"/>
            </p:cNvSpPr>
            <p:nvPr/>
          </p:nvSpPr>
          <p:spPr bwMode="auto">
            <a:xfrm>
              <a:off x="1464" y="269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10" name="Rectangle 4699"/>
            <p:cNvSpPr>
              <a:spLocks noChangeArrowheads="1"/>
            </p:cNvSpPr>
            <p:nvPr/>
          </p:nvSpPr>
          <p:spPr bwMode="auto">
            <a:xfrm>
              <a:off x="1464" y="2692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11" name="Line 4700"/>
            <p:cNvSpPr>
              <a:spLocks noChangeShapeType="1"/>
            </p:cNvSpPr>
            <p:nvPr/>
          </p:nvSpPr>
          <p:spPr bwMode="auto">
            <a:xfrm>
              <a:off x="1464" y="2696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12" name="Rectangle 4701"/>
            <p:cNvSpPr>
              <a:spLocks noChangeArrowheads="1"/>
            </p:cNvSpPr>
            <p:nvPr/>
          </p:nvSpPr>
          <p:spPr bwMode="auto">
            <a:xfrm>
              <a:off x="1464" y="2696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13" name="Line 4702"/>
            <p:cNvSpPr>
              <a:spLocks noChangeShapeType="1"/>
            </p:cNvSpPr>
            <p:nvPr/>
          </p:nvSpPr>
          <p:spPr bwMode="auto">
            <a:xfrm>
              <a:off x="1464" y="269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14" name="Rectangle 4703"/>
            <p:cNvSpPr>
              <a:spLocks noChangeArrowheads="1"/>
            </p:cNvSpPr>
            <p:nvPr/>
          </p:nvSpPr>
          <p:spPr bwMode="auto">
            <a:xfrm>
              <a:off x="1464" y="2699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15" name="Line 4704"/>
            <p:cNvSpPr>
              <a:spLocks noChangeShapeType="1"/>
            </p:cNvSpPr>
            <p:nvPr/>
          </p:nvSpPr>
          <p:spPr bwMode="auto">
            <a:xfrm>
              <a:off x="1464" y="2703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16" name="Rectangle 4705"/>
            <p:cNvSpPr>
              <a:spLocks noChangeArrowheads="1"/>
            </p:cNvSpPr>
            <p:nvPr/>
          </p:nvSpPr>
          <p:spPr bwMode="auto">
            <a:xfrm>
              <a:off x="1464" y="2703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17" name="Line 4706"/>
            <p:cNvSpPr>
              <a:spLocks noChangeShapeType="1"/>
            </p:cNvSpPr>
            <p:nvPr/>
          </p:nvSpPr>
          <p:spPr bwMode="auto">
            <a:xfrm>
              <a:off x="1655" y="2689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18" name="Rectangle 4707"/>
            <p:cNvSpPr>
              <a:spLocks noChangeArrowheads="1"/>
            </p:cNvSpPr>
            <p:nvPr/>
          </p:nvSpPr>
          <p:spPr bwMode="auto">
            <a:xfrm>
              <a:off x="1655" y="2689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19" name="Line 4708"/>
            <p:cNvSpPr>
              <a:spLocks noChangeShapeType="1"/>
            </p:cNvSpPr>
            <p:nvPr/>
          </p:nvSpPr>
          <p:spPr bwMode="auto">
            <a:xfrm>
              <a:off x="1655" y="269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20" name="Rectangle 4709"/>
            <p:cNvSpPr>
              <a:spLocks noChangeArrowheads="1"/>
            </p:cNvSpPr>
            <p:nvPr/>
          </p:nvSpPr>
          <p:spPr bwMode="auto">
            <a:xfrm>
              <a:off x="1655" y="2692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21" name="Line 4710"/>
            <p:cNvSpPr>
              <a:spLocks noChangeShapeType="1"/>
            </p:cNvSpPr>
            <p:nvPr/>
          </p:nvSpPr>
          <p:spPr bwMode="auto">
            <a:xfrm>
              <a:off x="1655" y="2696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22" name="Rectangle 4711"/>
            <p:cNvSpPr>
              <a:spLocks noChangeArrowheads="1"/>
            </p:cNvSpPr>
            <p:nvPr/>
          </p:nvSpPr>
          <p:spPr bwMode="auto">
            <a:xfrm>
              <a:off x="1655" y="2696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23" name="Line 4712"/>
            <p:cNvSpPr>
              <a:spLocks noChangeShapeType="1"/>
            </p:cNvSpPr>
            <p:nvPr/>
          </p:nvSpPr>
          <p:spPr bwMode="auto">
            <a:xfrm>
              <a:off x="1655" y="269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24" name="Rectangle 4713"/>
            <p:cNvSpPr>
              <a:spLocks noChangeArrowheads="1"/>
            </p:cNvSpPr>
            <p:nvPr/>
          </p:nvSpPr>
          <p:spPr bwMode="auto">
            <a:xfrm>
              <a:off x="1655" y="2699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25" name="Line 4714"/>
            <p:cNvSpPr>
              <a:spLocks noChangeShapeType="1"/>
            </p:cNvSpPr>
            <p:nvPr/>
          </p:nvSpPr>
          <p:spPr bwMode="auto">
            <a:xfrm>
              <a:off x="1655" y="2703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26" name="Rectangle 4715"/>
            <p:cNvSpPr>
              <a:spLocks noChangeArrowheads="1"/>
            </p:cNvSpPr>
            <p:nvPr/>
          </p:nvSpPr>
          <p:spPr bwMode="auto">
            <a:xfrm>
              <a:off x="1655" y="2703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27" name="Line 4716"/>
            <p:cNvSpPr>
              <a:spLocks noChangeShapeType="1"/>
            </p:cNvSpPr>
            <p:nvPr/>
          </p:nvSpPr>
          <p:spPr bwMode="auto">
            <a:xfrm>
              <a:off x="1932" y="2689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28" name="Rectangle 4717"/>
            <p:cNvSpPr>
              <a:spLocks noChangeArrowheads="1"/>
            </p:cNvSpPr>
            <p:nvPr/>
          </p:nvSpPr>
          <p:spPr bwMode="auto">
            <a:xfrm>
              <a:off x="1932" y="2689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29" name="Line 4718"/>
            <p:cNvSpPr>
              <a:spLocks noChangeShapeType="1"/>
            </p:cNvSpPr>
            <p:nvPr/>
          </p:nvSpPr>
          <p:spPr bwMode="auto">
            <a:xfrm>
              <a:off x="1932" y="269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30" name="Rectangle 4719"/>
            <p:cNvSpPr>
              <a:spLocks noChangeArrowheads="1"/>
            </p:cNvSpPr>
            <p:nvPr/>
          </p:nvSpPr>
          <p:spPr bwMode="auto">
            <a:xfrm>
              <a:off x="1932" y="2692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31" name="Line 4720"/>
            <p:cNvSpPr>
              <a:spLocks noChangeShapeType="1"/>
            </p:cNvSpPr>
            <p:nvPr/>
          </p:nvSpPr>
          <p:spPr bwMode="auto">
            <a:xfrm>
              <a:off x="1932" y="2696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32" name="Rectangle 4721"/>
            <p:cNvSpPr>
              <a:spLocks noChangeArrowheads="1"/>
            </p:cNvSpPr>
            <p:nvPr/>
          </p:nvSpPr>
          <p:spPr bwMode="auto">
            <a:xfrm>
              <a:off x="1932" y="2696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33" name="Line 4722"/>
            <p:cNvSpPr>
              <a:spLocks noChangeShapeType="1"/>
            </p:cNvSpPr>
            <p:nvPr/>
          </p:nvSpPr>
          <p:spPr bwMode="auto">
            <a:xfrm>
              <a:off x="1932" y="269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34" name="Rectangle 4723"/>
            <p:cNvSpPr>
              <a:spLocks noChangeArrowheads="1"/>
            </p:cNvSpPr>
            <p:nvPr/>
          </p:nvSpPr>
          <p:spPr bwMode="auto">
            <a:xfrm>
              <a:off x="1932" y="2699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35" name="Line 4724"/>
            <p:cNvSpPr>
              <a:spLocks noChangeShapeType="1"/>
            </p:cNvSpPr>
            <p:nvPr/>
          </p:nvSpPr>
          <p:spPr bwMode="auto">
            <a:xfrm>
              <a:off x="1932" y="2703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36" name="Rectangle 4725"/>
            <p:cNvSpPr>
              <a:spLocks noChangeArrowheads="1"/>
            </p:cNvSpPr>
            <p:nvPr/>
          </p:nvSpPr>
          <p:spPr bwMode="auto">
            <a:xfrm>
              <a:off x="1932" y="2703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37" name="Line 4726"/>
            <p:cNvSpPr>
              <a:spLocks noChangeShapeType="1"/>
            </p:cNvSpPr>
            <p:nvPr/>
          </p:nvSpPr>
          <p:spPr bwMode="auto">
            <a:xfrm>
              <a:off x="2123" y="2689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38" name="Rectangle 4727"/>
            <p:cNvSpPr>
              <a:spLocks noChangeArrowheads="1"/>
            </p:cNvSpPr>
            <p:nvPr/>
          </p:nvSpPr>
          <p:spPr bwMode="auto">
            <a:xfrm>
              <a:off x="2123" y="2689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39" name="Line 4728"/>
            <p:cNvSpPr>
              <a:spLocks noChangeShapeType="1"/>
            </p:cNvSpPr>
            <p:nvPr/>
          </p:nvSpPr>
          <p:spPr bwMode="auto">
            <a:xfrm>
              <a:off x="2123" y="269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40" name="Rectangle 4729"/>
            <p:cNvSpPr>
              <a:spLocks noChangeArrowheads="1"/>
            </p:cNvSpPr>
            <p:nvPr/>
          </p:nvSpPr>
          <p:spPr bwMode="auto">
            <a:xfrm>
              <a:off x="2123" y="2692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41" name="Line 4730"/>
            <p:cNvSpPr>
              <a:spLocks noChangeShapeType="1"/>
            </p:cNvSpPr>
            <p:nvPr/>
          </p:nvSpPr>
          <p:spPr bwMode="auto">
            <a:xfrm>
              <a:off x="2123" y="2696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42" name="Rectangle 4731"/>
            <p:cNvSpPr>
              <a:spLocks noChangeArrowheads="1"/>
            </p:cNvSpPr>
            <p:nvPr/>
          </p:nvSpPr>
          <p:spPr bwMode="auto">
            <a:xfrm>
              <a:off x="2123" y="2696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43" name="Line 4732"/>
            <p:cNvSpPr>
              <a:spLocks noChangeShapeType="1"/>
            </p:cNvSpPr>
            <p:nvPr/>
          </p:nvSpPr>
          <p:spPr bwMode="auto">
            <a:xfrm>
              <a:off x="2123" y="269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44" name="Rectangle 4733"/>
            <p:cNvSpPr>
              <a:spLocks noChangeArrowheads="1"/>
            </p:cNvSpPr>
            <p:nvPr/>
          </p:nvSpPr>
          <p:spPr bwMode="auto">
            <a:xfrm>
              <a:off x="2123" y="2699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45" name="Line 4734"/>
            <p:cNvSpPr>
              <a:spLocks noChangeShapeType="1"/>
            </p:cNvSpPr>
            <p:nvPr/>
          </p:nvSpPr>
          <p:spPr bwMode="auto">
            <a:xfrm>
              <a:off x="2123" y="2703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46" name="Rectangle 4735"/>
            <p:cNvSpPr>
              <a:spLocks noChangeArrowheads="1"/>
            </p:cNvSpPr>
            <p:nvPr/>
          </p:nvSpPr>
          <p:spPr bwMode="auto">
            <a:xfrm>
              <a:off x="2123" y="2703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47" name="Line 4736"/>
            <p:cNvSpPr>
              <a:spLocks noChangeShapeType="1"/>
            </p:cNvSpPr>
            <p:nvPr/>
          </p:nvSpPr>
          <p:spPr bwMode="auto">
            <a:xfrm>
              <a:off x="2400" y="2689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48" name="Rectangle 4737"/>
            <p:cNvSpPr>
              <a:spLocks noChangeArrowheads="1"/>
            </p:cNvSpPr>
            <p:nvPr/>
          </p:nvSpPr>
          <p:spPr bwMode="auto">
            <a:xfrm>
              <a:off x="2400" y="2689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49" name="Line 4738"/>
            <p:cNvSpPr>
              <a:spLocks noChangeShapeType="1"/>
            </p:cNvSpPr>
            <p:nvPr/>
          </p:nvSpPr>
          <p:spPr bwMode="auto">
            <a:xfrm>
              <a:off x="2400" y="269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50" name="Rectangle 4739"/>
            <p:cNvSpPr>
              <a:spLocks noChangeArrowheads="1"/>
            </p:cNvSpPr>
            <p:nvPr/>
          </p:nvSpPr>
          <p:spPr bwMode="auto">
            <a:xfrm>
              <a:off x="2400" y="2692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51" name="Line 4740"/>
            <p:cNvSpPr>
              <a:spLocks noChangeShapeType="1"/>
            </p:cNvSpPr>
            <p:nvPr/>
          </p:nvSpPr>
          <p:spPr bwMode="auto">
            <a:xfrm>
              <a:off x="2400" y="2696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52" name="Rectangle 4741"/>
            <p:cNvSpPr>
              <a:spLocks noChangeArrowheads="1"/>
            </p:cNvSpPr>
            <p:nvPr/>
          </p:nvSpPr>
          <p:spPr bwMode="auto">
            <a:xfrm>
              <a:off x="2400" y="2696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53" name="Line 4742"/>
            <p:cNvSpPr>
              <a:spLocks noChangeShapeType="1"/>
            </p:cNvSpPr>
            <p:nvPr/>
          </p:nvSpPr>
          <p:spPr bwMode="auto">
            <a:xfrm>
              <a:off x="2400" y="269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54" name="Rectangle 4743"/>
            <p:cNvSpPr>
              <a:spLocks noChangeArrowheads="1"/>
            </p:cNvSpPr>
            <p:nvPr/>
          </p:nvSpPr>
          <p:spPr bwMode="auto">
            <a:xfrm>
              <a:off x="2400" y="2699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55" name="Line 4744"/>
            <p:cNvSpPr>
              <a:spLocks noChangeShapeType="1"/>
            </p:cNvSpPr>
            <p:nvPr/>
          </p:nvSpPr>
          <p:spPr bwMode="auto">
            <a:xfrm>
              <a:off x="2400" y="2703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56" name="Rectangle 4745"/>
            <p:cNvSpPr>
              <a:spLocks noChangeArrowheads="1"/>
            </p:cNvSpPr>
            <p:nvPr/>
          </p:nvSpPr>
          <p:spPr bwMode="auto">
            <a:xfrm>
              <a:off x="2400" y="2703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57" name="Line 4746"/>
            <p:cNvSpPr>
              <a:spLocks noChangeShapeType="1"/>
            </p:cNvSpPr>
            <p:nvPr/>
          </p:nvSpPr>
          <p:spPr bwMode="auto">
            <a:xfrm>
              <a:off x="2591" y="2689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58" name="Rectangle 4747"/>
            <p:cNvSpPr>
              <a:spLocks noChangeArrowheads="1"/>
            </p:cNvSpPr>
            <p:nvPr/>
          </p:nvSpPr>
          <p:spPr bwMode="auto">
            <a:xfrm>
              <a:off x="2591" y="2689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59" name="Line 4748"/>
            <p:cNvSpPr>
              <a:spLocks noChangeShapeType="1"/>
            </p:cNvSpPr>
            <p:nvPr/>
          </p:nvSpPr>
          <p:spPr bwMode="auto">
            <a:xfrm>
              <a:off x="2591" y="269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60" name="Rectangle 4749"/>
            <p:cNvSpPr>
              <a:spLocks noChangeArrowheads="1"/>
            </p:cNvSpPr>
            <p:nvPr/>
          </p:nvSpPr>
          <p:spPr bwMode="auto">
            <a:xfrm>
              <a:off x="2591" y="2692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61" name="Line 4750"/>
            <p:cNvSpPr>
              <a:spLocks noChangeShapeType="1"/>
            </p:cNvSpPr>
            <p:nvPr/>
          </p:nvSpPr>
          <p:spPr bwMode="auto">
            <a:xfrm>
              <a:off x="2591" y="2696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62" name="Rectangle 4751"/>
            <p:cNvSpPr>
              <a:spLocks noChangeArrowheads="1"/>
            </p:cNvSpPr>
            <p:nvPr/>
          </p:nvSpPr>
          <p:spPr bwMode="auto">
            <a:xfrm>
              <a:off x="2591" y="2696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63" name="Line 4752"/>
            <p:cNvSpPr>
              <a:spLocks noChangeShapeType="1"/>
            </p:cNvSpPr>
            <p:nvPr/>
          </p:nvSpPr>
          <p:spPr bwMode="auto">
            <a:xfrm>
              <a:off x="2591" y="269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64" name="Rectangle 4753"/>
            <p:cNvSpPr>
              <a:spLocks noChangeArrowheads="1"/>
            </p:cNvSpPr>
            <p:nvPr/>
          </p:nvSpPr>
          <p:spPr bwMode="auto">
            <a:xfrm>
              <a:off x="2591" y="2699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65" name="Line 4754"/>
            <p:cNvSpPr>
              <a:spLocks noChangeShapeType="1"/>
            </p:cNvSpPr>
            <p:nvPr/>
          </p:nvSpPr>
          <p:spPr bwMode="auto">
            <a:xfrm>
              <a:off x="2591" y="2703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66" name="Rectangle 4755"/>
            <p:cNvSpPr>
              <a:spLocks noChangeArrowheads="1"/>
            </p:cNvSpPr>
            <p:nvPr/>
          </p:nvSpPr>
          <p:spPr bwMode="auto">
            <a:xfrm>
              <a:off x="2591" y="2703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67" name="Line 4756"/>
            <p:cNvSpPr>
              <a:spLocks noChangeShapeType="1"/>
            </p:cNvSpPr>
            <p:nvPr/>
          </p:nvSpPr>
          <p:spPr bwMode="auto">
            <a:xfrm>
              <a:off x="2868" y="2689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68" name="Rectangle 4757"/>
            <p:cNvSpPr>
              <a:spLocks noChangeArrowheads="1"/>
            </p:cNvSpPr>
            <p:nvPr/>
          </p:nvSpPr>
          <p:spPr bwMode="auto">
            <a:xfrm>
              <a:off x="2868" y="2689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69" name="Line 4758"/>
            <p:cNvSpPr>
              <a:spLocks noChangeShapeType="1"/>
            </p:cNvSpPr>
            <p:nvPr/>
          </p:nvSpPr>
          <p:spPr bwMode="auto">
            <a:xfrm>
              <a:off x="2868" y="269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70" name="Rectangle 4759"/>
            <p:cNvSpPr>
              <a:spLocks noChangeArrowheads="1"/>
            </p:cNvSpPr>
            <p:nvPr/>
          </p:nvSpPr>
          <p:spPr bwMode="auto">
            <a:xfrm>
              <a:off x="2868" y="2692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71" name="Line 4760"/>
            <p:cNvSpPr>
              <a:spLocks noChangeShapeType="1"/>
            </p:cNvSpPr>
            <p:nvPr/>
          </p:nvSpPr>
          <p:spPr bwMode="auto">
            <a:xfrm>
              <a:off x="2868" y="2696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72" name="Rectangle 4761"/>
            <p:cNvSpPr>
              <a:spLocks noChangeArrowheads="1"/>
            </p:cNvSpPr>
            <p:nvPr/>
          </p:nvSpPr>
          <p:spPr bwMode="auto">
            <a:xfrm>
              <a:off x="2868" y="2696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73" name="Line 4762"/>
            <p:cNvSpPr>
              <a:spLocks noChangeShapeType="1"/>
            </p:cNvSpPr>
            <p:nvPr/>
          </p:nvSpPr>
          <p:spPr bwMode="auto">
            <a:xfrm>
              <a:off x="2868" y="269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74" name="Rectangle 4763"/>
            <p:cNvSpPr>
              <a:spLocks noChangeArrowheads="1"/>
            </p:cNvSpPr>
            <p:nvPr/>
          </p:nvSpPr>
          <p:spPr bwMode="auto">
            <a:xfrm>
              <a:off x="2868" y="2699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75" name="Line 4764"/>
            <p:cNvSpPr>
              <a:spLocks noChangeShapeType="1"/>
            </p:cNvSpPr>
            <p:nvPr/>
          </p:nvSpPr>
          <p:spPr bwMode="auto">
            <a:xfrm>
              <a:off x="2868" y="2703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76" name="Rectangle 4765"/>
            <p:cNvSpPr>
              <a:spLocks noChangeArrowheads="1"/>
            </p:cNvSpPr>
            <p:nvPr/>
          </p:nvSpPr>
          <p:spPr bwMode="auto">
            <a:xfrm>
              <a:off x="2868" y="2703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77" name="Line 4766"/>
            <p:cNvSpPr>
              <a:spLocks noChangeShapeType="1"/>
            </p:cNvSpPr>
            <p:nvPr/>
          </p:nvSpPr>
          <p:spPr bwMode="auto">
            <a:xfrm>
              <a:off x="3059" y="2689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78" name="Rectangle 4767"/>
            <p:cNvSpPr>
              <a:spLocks noChangeArrowheads="1"/>
            </p:cNvSpPr>
            <p:nvPr/>
          </p:nvSpPr>
          <p:spPr bwMode="auto">
            <a:xfrm>
              <a:off x="3059" y="2689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79" name="Line 4768"/>
            <p:cNvSpPr>
              <a:spLocks noChangeShapeType="1"/>
            </p:cNvSpPr>
            <p:nvPr/>
          </p:nvSpPr>
          <p:spPr bwMode="auto">
            <a:xfrm>
              <a:off x="3059" y="269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80" name="Rectangle 4769"/>
            <p:cNvSpPr>
              <a:spLocks noChangeArrowheads="1"/>
            </p:cNvSpPr>
            <p:nvPr/>
          </p:nvSpPr>
          <p:spPr bwMode="auto">
            <a:xfrm>
              <a:off x="3059" y="2692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81" name="Line 4770"/>
            <p:cNvSpPr>
              <a:spLocks noChangeShapeType="1"/>
            </p:cNvSpPr>
            <p:nvPr/>
          </p:nvSpPr>
          <p:spPr bwMode="auto">
            <a:xfrm>
              <a:off x="3059" y="2696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82" name="Rectangle 4771"/>
            <p:cNvSpPr>
              <a:spLocks noChangeArrowheads="1"/>
            </p:cNvSpPr>
            <p:nvPr/>
          </p:nvSpPr>
          <p:spPr bwMode="auto">
            <a:xfrm>
              <a:off x="3059" y="2696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83" name="Line 4772"/>
            <p:cNvSpPr>
              <a:spLocks noChangeShapeType="1"/>
            </p:cNvSpPr>
            <p:nvPr/>
          </p:nvSpPr>
          <p:spPr bwMode="auto">
            <a:xfrm>
              <a:off x="3059" y="269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84" name="Rectangle 4773"/>
            <p:cNvSpPr>
              <a:spLocks noChangeArrowheads="1"/>
            </p:cNvSpPr>
            <p:nvPr/>
          </p:nvSpPr>
          <p:spPr bwMode="auto">
            <a:xfrm>
              <a:off x="3059" y="2699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85" name="Line 4774"/>
            <p:cNvSpPr>
              <a:spLocks noChangeShapeType="1"/>
            </p:cNvSpPr>
            <p:nvPr/>
          </p:nvSpPr>
          <p:spPr bwMode="auto">
            <a:xfrm>
              <a:off x="3059" y="2703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86" name="Rectangle 4775"/>
            <p:cNvSpPr>
              <a:spLocks noChangeArrowheads="1"/>
            </p:cNvSpPr>
            <p:nvPr/>
          </p:nvSpPr>
          <p:spPr bwMode="auto">
            <a:xfrm>
              <a:off x="3059" y="2703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87" name="Line 4776"/>
            <p:cNvSpPr>
              <a:spLocks noChangeShapeType="1"/>
            </p:cNvSpPr>
            <p:nvPr/>
          </p:nvSpPr>
          <p:spPr bwMode="auto">
            <a:xfrm>
              <a:off x="3336" y="2689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88" name="Rectangle 4777"/>
            <p:cNvSpPr>
              <a:spLocks noChangeArrowheads="1"/>
            </p:cNvSpPr>
            <p:nvPr/>
          </p:nvSpPr>
          <p:spPr bwMode="auto">
            <a:xfrm>
              <a:off x="3336" y="2689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89" name="Line 4778"/>
            <p:cNvSpPr>
              <a:spLocks noChangeShapeType="1"/>
            </p:cNvSpPr>
            <p:nvPr/>
          </p:nvSpPr>
          <p:spPr bwMode="auto">
            <a:xfrm>
              <a:off x="3336" y="269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90" name="Rectangle 4779"/>
            <p:cNvSpPr>
              <a:spLocks noChangeArrowheads="1"/>
            </p:cNvSpPr>
            <p:nvPr/>
          </p:nvSpPr>
          <p:spPr bwMode="auto">
            <a:xfrm>
              <a:off x="3336" y="2692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91" name="Line 4780"/>
            <p:cNvSpPr>
              <a:spLocks noChangeShapeType="1"/>
            </p:cNvSpPr>
            <p:nvPr/>
          </p:nvSpPr>
          <p:spPr bwMode="auto">
            <a:xfrm>
              <a:off x="3336" y="2696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92" name="Rectangle 4781"/>
            <p:cNvSpPr>
              <a:spLocks noChangeArrowheads="1"/>
            </p:cNvSpPr>
            <p:nvPr/>
          </p:nvSpPr>
          <p:spPr bwMode="auto">
            <a:xfrm>
              <a:off x="3336" y="2696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93" name="Line 4782"/>
            <p:cNvSpPr>
              <a:spLocks noChangeShapeType="1"/>
            </p:cNvSpPr>
            <p:nvPr/>
          </p:nvSpPr>
          <p:spPr bwMode="auto">
            <a:xfrm>
              <a:off x="3336" y="269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94" name="Rectangle 4783"/>
            <p:cNvSpPr>
              <a:spLocks noChangeArrowheads="1"/>
            </p:cNvSpPr>
            <p:nvPr/>
          </p:nvSpPr>
          <p:spPr bwMode="auto">
            <a:xfrm>
              <a:off x="3336" y="2699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95" name="Line 4784"/>
            <p:cNvSpPr>
              <a:spLocks noChangeShapeType="1"/>
            </p:cNvSpPr>
            <p:nvPr/>
          </p:nvSpPr>
          <p:spPr bwMode="auto">
            <a:xfrm>
              <a:off x="3336" y="2703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96" name="Rectangle 4785"/>
            <p:cNvSpPr>
              <a:spLocks noChangeArrowheads="1"/>
            </p:cNvSpPr>
            <p:nvPr/>
          </p:nvSpPr>
          <p:spPr bwMode="auto">
            <a:xfrm>
              <a:off x="3336" y="2703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97" name="Line 4786"/>
            <p:cNvSpPr>
              <a:spLocks noChangeShapeType="1"/>
            </p:cNvSpPr>
            <p:nvPr/>
          </p:nvSpPr>
          <p:spPr bwMode="auto">
            <a:xfrm>
              <a:off x="3527" y="2689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98" name="Rectangle 4787"/>
            <p:cNvSpPr>
              <a:spLocks noChangeArrowheads="1"/>
            </p:cNvSpPr>
            <p:nvPr/>
          </p:nvSpPr>
          <p:spPr bwMode="auto">
            <a:xfrm>
              <a:off x="3527" y="2689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599" name="Line 4788"/>
            <p:cNvSpPr>
              <a:spLocks noChangeShapeType="1"/>
            </p:cNvSpPr>
            <p:nvPr/>
          </p:nvSpPr>
          <p:spPr bwMode="auto">
            <a:xfrm>
              <a:off x="3527" y="269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00" name="Rectangle 4789"/>
            <p:cNvSpPr>
              <a:spLocks noChangeArrowheads="1"/>
            </p:cNvSpPr>
            <p:nvPr/>
          </p:nvSpPr>
          <p:spPr bwMode="auto">
            <a:xfrm>
              <a:off x="3527" y="2692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01" name="Line 4790"/>
            <p:cNvSpPr>
              <a:spLocks noChangeShapeType="1"/>
            </p:cNvSpPr>
            <p:nvPr/>
          </p:nvSpPr>
          <p:spPr bwMode="auto">
            <a:xfrm>
              <a:off x="3527" y="2696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02" name="Rectangle 4791"/>
            <p:cNvSpPr>
              <a:spLocks noChangeArrowheads="1"/>
            </p:cNvSpPr>
            <p:nvPr/>
          </p:nvSpPr>
          <p:spPr bwMode="auto">
            <a:xfrm>
              <a:off x="3527" y="2696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03" name="Line 4792"/>
            <p:cNvSpPr>
              <a:spLocks noChangeShapeType="1"/>
            </p:cNvSpPr>
            <p:nvPr/>
          </p:nvSpPr>
          <p:spPr bwMode="auto">
            <a:xfrm>
              <a:off x="3527" y="269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04" name="Rectangle 4793"/>
            <p:cNvSpPr>
              <a:spLocks noChangeArrowheads="1"/>
            </p:cNvSpPr>
            <p:nvPr/>
          </p:nvSpPr>
          <p:spPr bwMode="auto">
            <a:xfrm>
              <a:off x="3527" y="2699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05" name="Line 4794"/>
            <p:cNvSpPr>
              <a:spLocks noChangeShapeType="1"/>
            </p:cNvSpPr>
            <p:nvPr/>
          </p:nvSpPr>
          <p:spPr bwMode="auto">
            <a:xfrm>
              <a:off x="3527" y="2703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06" name="Rectangle 4795"/>
            <p:cNvSpPr>
              <a:spLocks noChangeArrowheads="1"/>
            </p:cNvSpPr>
            <p:nvPr/>
          </p:nvSpPr>
          <p:spPr bwMode="auto">
            <a:xfrm>
              <a:off x="3527" y="2703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07" name="Line 4796"/>
            <p:cNvSpPr>
              <a:spLocks noChangeShapeType="1"/>
            </p:cNvSpPr>
            <p:nvPr/>
          </p:nvSpPr>
          <p:spPr bwMode="auto">
            <a:xfrm>
              <a:off x="3804" y="2689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08" name="Rectangle 4797"/>
            <p:cNvSpPr>
              <a:spLocks noChangeArrowheads="1"/>
            </p:cNvSpPr>
            <p:nvPr/>
          </p:nvSpPr>
          <p:spPr bwMode="auto">
            <a:xfrm>
              <a:off x="3804" y="2689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09" name="Line 4798"/>
            <p:cNvSpPr>
              <a:spLocks noChangeShapeType="1"/>
            </p:cNvSpPr>
            <p:nvPr/>
          </p:nvSpPr>
          <p:spPr bwMode="auto">
            <a:xfrm>
              <a:off x="3804" y="269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10" name="Rectangle 4799"/>
            <p:cNvSpPr>
              <a:spLocks noChangeArrowheads="1"/>
            </p:cNvSpPr>
            <p:nvPr/>
          </p:nvSpPr>
          <p:spPr bwMode="auto">
            <a:xfrm>
              <a:off x="3804" y="2692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11" name="Line 4800"/>
            <p:cNvSpPr>
              <a:spLocks noChangeShapeType="1"/>
            </p:cNvSpPr>
            <p:nvPr/>
          </p:nvSpPr>
          <p:spPr bwMode="auto">
            <a:xfrm>
              <a:off x="3804" y="2696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12" name="Rectangle 4801"/>
            <p:cNvSpPr>
              <a:spLocks noChangeArrowheads="1"/>
            </p:cNvSpPr>
            <p:nvPr/>
          </p:nvSpPr>
          <p:spPr bwMode="auto">
            <a:xfrm>
              <a:off x="3804" y="2696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13" name="Line 4802"/>
            <p:cNvSpPr>
              <a:spLocks noChangeShapeType="1"/>
            </p:cNvSpPr>
            <p:nvPr/>
          </p:nvSpPr>
          <p:spPr bwMode="auto">
            <a:xfrm>
              <a:off x="3804" y="269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14" name="Rectangle 4803"/>
            <p:cNvSpPr>
              <a:spLocks noChangeArrowheads="1"/>
            </p:cNvSpPr>
            <p:nvPr/>
          </p:nvSpPr>
          <p:spPr bwMode="auto">
            <a:xfrm>
              <a:off x="3804" y="2699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15" name="Line 4804"/>
            <p:cNvSpPr>
              <a:spLocks noChangeShapeType="1"/>
            </p:cNvSpPr>
            <p:nvPr/>
          </p:nvSpPr>
          <p:spPr bwMode="auto">
            <a:xfrm>
              <a:off x="3804" y="2703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16" name="Rectangle 4805"/>
            <p:cNvSpPr>
              <a:spLocks noChangeArrowheads="1"/>
            </p:cNvSpPr>
            <p:nvPr/>
          </p:nvSpPr>
          <p:spPr bwMode="auto">
            <a:xfrm>
              <a:off x="3804" y="2703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17" name="Line 4806"/>
            <p:cNvSpPr>
              <a:spLocks noChangeShapeType="1"/>
            </p:cNvSpPr>
            <p:nvPr/>
          </p:nvSpPr>
          <p:spPr bwMode="auto">
            <a:xfrm>
              <a:off x="3995" y="2689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18" name="Rectangle 4807"/>
            <p:cNvSpPr>
              <a:spLocks noChangeArrowheads="1"/>
            </p:cNvSpPr>
            <p:nvPr/>
          </p:nvSpPr>
          <p:spPr bwMode="auto">
            <a:xfrm>
              <a:off x="3995" y="2689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19" name="Line 4808"/>
            <p:cNvSpPr>
              <a:spLocks noChangeShapeType="1"/>
            </p:cNvSpPr>
            <p:nvPr/>
          </p:nvSpPr>
          <p:spPr bwMode="auto">
            <a:xfrm>
              <a:off x="3995" y="269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20" name="Rectangle 4809"/>
            <p:cNvSpPr>
              <a:spLocks noChangeArrowheads="1"/>
            </p:cNvSpPr>
            <p:nvPr/>
          </p:nvSpPr>
          <p:spPr bwMode="auto">
            <a:xfrm>
              <a:off x="3995" y="2692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21" name="Line 4810"/>
            <p:cNvSpPr>
              <a:spLocks noChangeShapeType="1"/>
            </p:cNvSpPr>
            <p:nvPr/>
          </p:nvSpPr>
          <p:spPr bwMode="auto">
            <a:xfrm>
              <a:off x="3995" y="2696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22" name="Rectangle 4811"/>
            <p:cNvSpPr>
              <a:spLocks noChangeArrowheads="1"/>
            </p:cNvSpPr>
            <p:nvPr/>
          </p:nvSpPr>
          <p:spPr bwMode="auto">
            <a:xfrm>
              <a:off x="3995" y="2696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23" name="Line 4812"/>
            <p:cNvSpPr>
              <a:spLocks noChangeShapeType="1"/>
            </p:cNvSpPr>
            <p:nvPr/>
          </p:nvSpPr>
          <p:spPr bwMode="auto">
            <a:xfrm>
              <a:off x="3995" y="269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24" name="Rectangle 4813"/>
            <p:cNvSpPr>
              <a:spLocks noChangeArrowheads="1"/>
            </p:cNvSpPr>
            <p:nvPr/>
          </p:nvSpPr>
          <p:spPr bwMode="auto">
            <a:xfrm>
              <a:off x="3995" y="2699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25" name="Line 4814"/>
            <p:cNvSpPr>
              <a:spLocks noChangeShapeType="1"/>
            </p:cNvSpPr>
            <p:nvPr/>
          </p:nvSpPr>
          <p:spPr bwMode="auto">
            <a:xfrm>
              <a:off x="3995" y="2703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26" name="Rectangle 4815"/>
            <p:cNvSpPr>
              <a:spLocks noChangeArrowheads="1"/>
            </p:cNvSpPr>
            <p:nvPr/>
          </p:nvSpPr>
          <p:spPr bwMode="auto">
            <a:xfrm>
              <a:off x="3995" y="2703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27" name="Line 4816"/>
            <p:cNvSpPr>
              <a:spLocks noChangeShapeType="1"/>
            </p:cNvSpPr>
            <p:nvPr/>
          </p:nvSpPr>
          <p:spPr bwMode="auto">
            <a:xfrm>
              <a:off x="4272" y="2689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28" name="Rectangle 4817"/>
            <p:cNvSpPr>
              <a:spLocks noChangeArrowheads="1"/>
            </p:cNvSpPr>
            <p:nvPr/>
          </p:nvSpPr>
          <p:spPr bwMode="auto">
            <a:xfrm>
              <a:off x="4272" y="2689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29" name="Line 4818"/>
            <p:cNvSpPr>
              <a:spLocks noChangeShapeType="1"/>
            </p:cNvSpPr>
            <p:nvPr/>
          </p:nvSpPr>
          <p:spPr bwMode="auto">
            <a:xfrm>
              <a:off x="4272" y="269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30" name="Rectangle 4819"/>
            <p:cNvSpPr>
              <a:spLocks noChangeArrowheads="1"/>
            </p:cNvSpPr>
            <p:nvPr/>
          </p:nvSpPr>
          <p:spPr bwMode="auto">
            <a:xfrm>
              <a:off x="4272" y="2692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31" name="Line 4820"/>
            <p:cNvSpPr>
              <a:spLocks noChangeShapeType="1"/>
            </p:cNvSpPr>
            <p:nvPr/>
          </p:nvSpPr>
          <p:spPr bwMode="auto">
            <a:xfrm>
              <a:off x="4272" y="2696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32" name="Rectangle 4821"/>
            <p:cNvSpPr>
              <a:spLocks noChangeArrowheads="1"/>
            </p:cNvSpPr>
            <p:nvPr/>
          </p:nvSpPr>
          <p:spPr bwMode="auto">
            <a:xfrm>
              <a:off x="4272" y="2696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33" name="Line 4822"/>
            <p:cNvSpPr>
              <a:spLocks noChangeShapeType="1"/>
            </p:cNvSpPr>
            <p:nvPr/>
          </p:nvSpPr>
          <p:spPr bwMode="auto">
            <a:xfrm>
              <a:off x="4272" y="269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34" name="Rectangle 4823"/>
            <p:cNvSpPr>
              <a:spLocks noChangeArrowheads="1"/>
            </p:cNvSpPr>
            <p:nvPr/>
          </p:nvSpPr>
          <p:spPr bwMode="auto">
            <a:xfrm>
              <a:off x="4272" y="2699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35" name="Line 4824"/>
            <p:cNvSpPr>
              <a:spLocks noChangeShapeType="1"/>
            </p:cNvSpPr>
            <p:nvPr/>
          </p:nvSpPr>
          <p:spPr bwMode="auto">
            <a:xfrm>
              <a:off x="4272" y="2703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36" name="Rectangle 4825"/>
            <p:cNvSpPr>
              <a:spLocks noChangeArrowheads="1"/>
            </p:cNvSpPr>
            <p:nvPr/>
          </p:nvSpPr>
          <p:spPr bwMode="auto">
            <a:xfrm>
              <a:off x="4272" y="2703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37" name="Line 4826"/>
            <p:cNvSpPr>
              <a:spLocks noChangeShapeType="1"/>
            </p:cNvSpPr>
            <p:nvPr/>
          </p:nvSpPr>
          <p:spPr bwMode="auto">
            <a:xfrm>
              <a:off x="4463" y="2689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38" name="Rectangle 4827"/>
            <p:cNvSpPr>
              <a:spLocks noChangeArrowheads="1"/>
            </p:cNvSpPr>
            <p:nvPr/>
          </p:nvSpPr>
          <p:spPr bwMode="auto">
            <a:xfrm>
              <a:off x="4463" y="2689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39" name="Line 4828"/>
            <p:cNvSpPr>
              <a:spLocks noChangeShapeType="1"/>
            </p:cNvSpPr>
            <p:nvPr/>
          </p:nvSpPr>
          <p:spPr bwMode="auto">
            <a:xfrm>
              <a:off x="4463" y="269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40" name="Rectangle 4829"/>
            <p:cNvSpPr>
              <a:spLocks noChangeArrowheads="1"/>
            </p:cNvSpPr>
            <p:nvPr/>
          </p:nvSpPr>
          <p:spPr bwMode="auto">
            <a:xfrm>
              <a:off x="4463" y="2692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41" name="Line 4830"/>
            <p:cNvSpPr>
              <a:spLocks noChangeShapeType="1"/>
            </p:cNvSpPr>
            <p:nvPr/>
          </p:nvSpPr>
          <p:spPr bwMode="auto">
            <a:xfrm>
              <a:off x="4463" y="2696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42" name="Rectangle 4831"/>
            <p:cNvSpPr>
              <a:spLocks noChangeArrowheads="1"/>
            </p:cNvSpPr>
            <p:nvPr/>
          </p:nvSpPr>
          <p:spPr bwMode="auto">
            <a:xfrm>
              <a:off x="4463" y="2696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43" name="Line 4832"/>
            <p:cNvSpPr>
              <a:spLocks noChangeShapeType="1"/>
            </p:cNvSpPr>
            <p:nvPr/>
          </p:nvSpPr>
          <p:spPr bwMode="auto">
            <a:xfrm>
              <a:off x="4463" y="269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44" name="Rectangle 4833"/>
            <p:cNvSpPr>
              <a:spLocks noChangeArrowheads="1"/>
            </p:cNvSpPr>
            <p:nvPr/>
          </p:nvSpPr>
          <p:spPr bwMode="auto">
            <a:xfrm>
              <a:off x="4463" y="2699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45" name="Line 4834"/>
            <p:cNvSpPr>
              <a:spLocks noChangeShapeType="1"/>
            </p:cNvSpPr>
            <p:nvPr/>
          </p:nvSpPr>
          <p:spPr bwMode="auto">
            <a:xfrm>
              <a:off x="4463" y="2703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46" name="Rectangle 4835"/>
            <p:cNvSpPr>
              <a:spLocks noChangeArrowheads="1"/>
            </p:cNvSpPr>
            <p:nvPr/>
          </p:nvSpPr>
          <p:spPr bwMode="auto">
            <a:xfrm>
              <a:off x="4463" y="2703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47" name="Line 4836"/>
            <p:cNvSpPr>
              <a:spLocks noChangeShapeType="1"/>
            </p:cNvSpPr>
            <p:nvPr/>
          </p:nvSpPr>
          <p:spPr bwMode="auto">
            <a:xfrm>
              <a:off x="4740" y="2689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48" name="Rectangle 4837"/>
            <p:cNvSpPr>
              <a:spLocks noChangeArrowheads="1"/>
            </p:cNvSpPr>
            <p:nvPr/>
          </p:nvSpPr>
          <p:spPr bwMode="auto">
            <a:xfrm>
              <a:off x="4740" y="2689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49" name="Line 4838"/>
            <p:cNvSpPr>
              <a:spLocks noChangeShapeType="1"/>
            </p:cNvSpPr>
            <p:nvPr/>
          </p:nvSpPr>
          <p:spPr bwMode="auto">
            <a:xfrm>
              <a:off x="4740" y="269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50" name="Rectangle 4839"/>
            <p:cNvSpPr>
              <a:spLocks noChangeArrowheads="1"/>
            </p:cNvSpPr>
            <p:nvPr/>
          </p:nvSpPr>
          <p:spPr bwMode="auto">
            <a:xfrm>
              <a:off x="4740" y="2692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51" name="Line 4840"/>
            <p:cNvSpPr>
              <a:spLocks noChangeShapeType="1"/>
            </p:cNvSpPr>
            <p:nvPr/>
          </p:nvSpPr>
          <p:spPr bwMode="auto">
            <a:xfrm>
              <a:off x="4740" y="2696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52" name="Rectangle 4841"/>
            <p:cNvSpPr>
              <a:spLocks noChangeArrowheads="1"/>
            </p:cNvSpPr>
            <p:nvPr/>
          </p:nvSpPr>
          <p:spPr bwMode="auto">
            <a:xfrm>
              <a:off x="4740" y="2696"/>
              <a:ext cx="10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53" name="Line 4842"/>
            <p:cNvSpPr>
              <a:spLocks noChangeShapeType="1"/>
            </p:cNvSpPr>
            <p:nvPr/>
          </p:nvSpPr>
          <p:spPr bwMode="auto">
            <a:xfrm>
              <a:off x="4740" y="269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54" name="Rectangle 4843"/>
            <p:cNvSpPr>
              <a:spLocks noChangeArrowheads="1"/>
            </p:cNvSpPr>
            <p:nvPr/>
          </p:nvSpPr>
          <p:spPr bwMode="auto">
            <a:xfrm>
              <a:off x="4740" y="2699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55" name="Line 4844"/>
            <p:cNvSpPr>
              <a:spLocks noChangeShapeType="1"/>
            </p:cNvSpPr>
            <p:nvPr/>
          </p:nvSpPr>
          <p:spPr bwMode="auto">
            <a:xfrm>
              <a:off x="4740" y="2703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656" name="Rectangle 4845"/>
            <p:cNvSpPr>
              <a:spLocks noChangeArrowheads="1"/>
            </p:cNvSpPr>
            <p:nvPr/>
          </p:nvSpPr>
          <p:spPr bwMode="auto">
            <a:xfrm>
              <a:off x="4740" y="2703"/>
              <a:ext cx="3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7368" name="Group 5047"/>
          <p:cNvGrpSpPr>
            <a:grpSpLocks/>
          </p:cNvGrpSpPr>
          <p:nvPr/>
        </p:nvGrpSpPr>
        <p:grpSpPr bwMode="auto">
          <a:xfrm>
            <a:off x="836613" y="4721225"/>
            <a:ext cx="7019925" cy="163513"/>
            <a:chOff x="527" y="2689"/>
            <a:chExt cx="4422" cy="103"/>
          </a:xfrm>
        </p:grpSpPr>
        <p:sp>
          <p:nvSpPr>
            <p:cNvPr id="59257" name="Line 4847"/>
            <p:cNvSpPr>
              <a:spLocks noChangeShapeType="1"/>
            </p:cNvSpPr>
            <p:nvPr/>
          </p:nvSpPr>
          <p:spPr bwMode="auto">
            <a:xfrm>
              <a:off x="4931" y="2689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58" name="Rectangle 4848"/>
            <p:cNvSpPr>
              <a:spLocks noChangeArrowheads="1"/>
            </p:cNvSpPr>
            <p:nvPr/>
          </p:nvSpPr>
          <p:spPr bwMode="auto">
            <a:xfrm>
              <a:off x="4931" y="2689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59" name="Line 4849"/>
            <p:cNvSpPr>
              <a:spLocks noChangeShapeType="1"/>
            </p:cNvSpPr>
            <p:nvPr/>
          </p:nvSpPr>
          <p:spPr bwMode="auto">
            <a:xfrm>
              <a:off x="4931" y="2692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60" name="Rectangle 4850"/>
            <p:cNvSpPr>
              <a:spLocks noChangeArrowheads="1"/>
            </p:cNvSpPr>
            <p:nvPr/>
          </p:nvSpPr>
          <p:spPr bwMode="auto">
            <a:xfrm>
              <a:off x="4931" y="2692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61" name="Line 4851"/>
            <p:cNvSpPr>
              <a:spLocks noChangeShapeType="1"/>
            </p:cNvSpPr>
            <p:nvPr/>
          </p:nvSpPr>
          <p:spPr bwMode="auto">
            <a:xfrm>
              <a:off x="4931" y="2696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62" name="Rectangle 4852"/>
            <p:cNvSpPr>
              <a:spLocks noChangeArrowheads="1"/>
            </p:cNvSpPr>
            <p:nvPr/>
          </p:nvSpPr>
          <p:spPr bwMode="auto">
            <a:xfrm>
              <a:off x="4931" y="2696"/>
              <a:ext cx="11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63" name="Line 4853"/>
            <p:cNvSpPr>
              <a:spLocks noChangeShapeType="1"/>
            </p:cNvSpPr>
            <p:nvPr/>
          </p:nvSpPr>
          <p:spPr bwMode="auto">
            <a:xfrm>
              <a:off x="4931" y="2699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64" name="Rectangle 4854"/>
            <p:cNvSpPr>
              <a:spLocks noChangeArrowheads="1"/>
            </p:cNvSpPr>
            <p:nvPr/>
          </p:nvSpPr>
          <p:spPr bwMode="auto">
            <a:xfrm>
              <a:off x="4931" y="2699"/>
              <a:ext cx="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65" name="Line 4855"/>
            <p:cNvSpPr>
              <a:spLocks noChangeShapeType="1"/>
            </p:cNvSpPr>
            <p:nvPr/>
          </p:nvSpPr>
          <p:spPr bwMode="auto">
            <a:xfrm>
              <a:off x="4931" y="2703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66" name="Rectangle 4856"/>
            <p:cNvSpPr>
              <a:spLocks noChangeArrowheads="1"/>
            </p:cNvSpPr>
            <p:nvPr/>
          </p:nvSpPr>
          <p:spPr bwMode="auto">
            <a:xfrm>
              <a:off x="4931" y="2703"/>
              <a:ext cx="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67" name="Line 4857"/>
            <p:cNvSpPr>
              <a:spLocks noChangeShapeType="1"/>
            </p:cNvSpPr>
            <p:nvPr/>
          </p:nvSpPr>
          <p:spPr bwMode="auto">
            <a:xfrm>
              <a:off x="527" y="2774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68" name="Rectangle 4858"/>
            <p:cNvSpPr>
              <a:spLocks noChangeArrowheads="1"/>
            </p:cNvSpPr>
            <p:nvPr/>
          </p:nvSpPr>
          <p:spPr bwMode="auto">
            <a:xfrm>
              <a:off x="527" y="2774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69" name="Line 4859"/>
            <p:cNvSpPr>
              <a:spLocks noChangeShapeType="1"/>
            </p:cNvSpPr>
            <p:nvPr/>
          </p:nvSpPr>
          <p:spPr bwMode="auto">
            <a:xfrm>
              <a:off x="527" y="2777"/>
              <a:ext cx="15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70" name="Rectangle 4860"/>
            <p:cNvSpPr>
              <a:spLocks noChangeArrowheads="1"/>
            </p:cNvSpPr>
            <p:nvPr/>
          </p:nvSpPr>
          <p:spPr bwMode="auto">
            <a:xfrm>
              <a:off x="527" y="2777"/>
              <a:ext cx="15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71" name="Line 4861"/>
            <p:cNvSpPr>
              <a:spLocks noChangeShapeType="1"/>
            </p:cNvSpPr>
            <p:nvPr/>
          </p:nvSpPr>
          <p:spPr bwMode="auto">
            <a:xfrm>
              <a:off x="527" y="2781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72" name="Rectangle 4862"/>
            <p:cNvSpPr>
              <a:spLocks noChangeArrowheads="1"/>
            </p:cNvSpPr>
            <p:nvPr/>
          </p:nvSpPr>
          <p:spPr bwMode="auto">
            <a:xfrm>
              <a:off x="527" y="2781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73" name="Line 4863"/>
            <p:cNvSpPr>
              <a:spLocks noChangeShapeType="1"/>
            </p:cNvSpPr>
            <p:nvPr/>
          </p:nvSpPr>
          <p:spPr bwMode="auto">
            <a:xfrm>
              <a:off x="527" y="2785"/>
              <a:ext cx="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74" name="Rectangle 4864"/>
            <p:cNvSpPr>
              <a:spLocks noChangeArrowheads="1"/>
            </p:cNvSpPr>
            <p:nvPr/>
          </p:nvSpPr>
          <p:spPr bwMode="auto">
            <a:xfrm>
              <a:off x="527" y="2785"/>
              <a:ext cx="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75" name="Line 4865"/>
            <p:cNvSpPr>
              <a:spLocks noChangeShapeType="1"/>
            </p:cNvSpPr>
            <p:nvPr/>
          </p:nvSpPr>
          <p:spPr bwMode="auto">
            <a:xfrm>
              <a:off x="527" y="2788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76" name="Rectangle 4866"/>
            <p:cNvSpPr>
              <a:spLocks noChangeArrowheads="1"/>
            </p:cNvSpPr>
            <p:nvPr/>
          </p:nvSpPr>
          <p:spPr bwMode="auto">
            <a:xfrm>
              <a:off x="527" y="2788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77" name="Line 4867"/>
            <p:cNvSpPr>
              <a:spLocks noChangeShapeType="1"/>
            </p:cNvSpPr>
            <p:nvPr/>
          </p:nvSpPr>
          <p:spPr bwMode="auto">
            <a:xfrm>
              <a:off x="719" y="2774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78" name="Rectangle 4868"/>
            <p:cNvSpPr>
              <a:spLocks noChangeArrowheads="1"/>
            </p:cNvSpPr>
            <p:nvPr/>
          </p:nvSpPr>
          <p:spPr bwMode="auto">
            <a:xfrm>
              <a:off x="719" y="2774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79" name="Line 4869"/>
            <p:cNvSpPr>
              <a:spLocks noChangeShapeType="1"/>
            </p:cNvSpPr>
            <p:nvPr/>
          </p:nvSpPr>
          <p:spPr bwMode="auto">
            <a:xfrm>
              <a:off x="719" y="277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80" name="Rectangle 4870"/>
            <p:cNvSpPr>
              <a:spLocks noChangeArrowheads="1"/>
            </p:cNvSpPr>
            <p:nvPr/>
          </p:nvSpPr>
          <p:spPr bwMode="auto">
            <a:xfrm>
              <a:off x="719" y="2777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81" name="Line 4871"/>
            <p:cNvSpPr>
              <a:spLocks noChangeShapeType="1"/>
            </p:cNvSpPr>
            <p:nvPr/>
          </p:nvSpPr>
          <p:spPr bwMode="auto">
            <a:xfrm>
              <a:off x="719" y="2781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82" name="Rectangle 4872"/>
            <p:cNvSpPr>
              <a:spLocks noChangeArrowheads="1"/>
            </p:cNvSpPr>
            <p:nvPr/>
          </p:nvSpPr>
          <p:spPr bwMode="auto">
            <a:xfrm>
              <a:off x="719" y="2781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83" name="Line 4873"/>
            <p:cNvSpPr>
              <a:spLocks noChangeShapeType="1"/>
            </p:cNvSpPr>
            <p:nvPr/>
          </p:nvSpPr>
          <p:spPr bwMode="auto">
            <a:xfrm>
              <a:off x="719" y="2785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84" name="Rectangle 4874"/>
            <p:cNvSpPr>
              <a:spLocks noChangeArrowheads="1"/>
            </p:cNvSpPr>
            <p:nvPr/>
          </p:nvSpPr>
          <p:spPr bwMode="auto">
            <a:xfrm>
              <a:off x="719" y="2785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85" name="Line 4875"/>
            <p:cNvSpPr>
              <a:spLocks noChangeShapeType="1"/>
            </p:cNvSpPr>
            <p:nvPr/>
          </p:nvSpPr>
          <p:spPr bwMode="auto">
            <a:xfrm>
              <a:off x="719" y="2788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86" name="Rectangle 4876"/>
            <p:cNvSpPr>
              <a:spLocks noChangeArrowheads="1"/>
            </p:cNvSpPr>
            <p:nvPr/>
          </p:nvSpPr>
          <p:spPr bwMode="auto">
            <a:xfrm>
              <a:off x="719" y="2788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87" name="Line 4877"/>
            <p:cNvSpPr>
              <a:spLocks noChangeShapeType="1"/>
            </p:cNvSpPr>
            <p:nvPr/>
          </p:nvSpPr>
          <p:spPr bwMode="auto">
            <a:xfrm>
              <a:off x="995" y="2774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88" name="Rectangle 4878"/>
            <p:cNvSpPr>
              <a:spLocks noChangeArrowheads="1"/>
            </p:cNvSpPr>
            <p:nvPr/>
          </p:nvSpPr>
          <p:spPr bwMode="auto">
            <a:xfrm>
              <a:off x="995" y="2774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89" name="Line 4879"/>
            <p:cNvSpPr>
              <a:spLocks noChangeShapeType="1"/>
            </p:cNvSpPr>
            <p:nvPr/>
          </p:nvSpPr>
          <p:spPr bwMode="auto">
            <a:xfrm>
              <a:off x="995" y="2777"/>
              <a:ext cx="15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90" name="Rectangle 4880"/>
            <p:cNvSpPr>
              <a:spLocks noChangeArrowheads="1"/>
            </p:cNvSpPr>
            <p:nvPr/>
          </p:nvSpPr>
          <p:spPr bwMode="auto">
            <a:xfrm>
              <a:off x="995" y="2777"/>
              <a:ext cx="15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91" name="Line 4881"/>
            <p:cNvSpPr>
              <a:spLocks noChangeShapeType="1"/>
            </p:cNvSpPr>
            <p:nvPr/>
          </p:nvSpPr>
          <p:spPr bwMode="auto">
            <a:xfrm>
              <a:off x="995" y="2781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92" name="Rectangle 4882"/>
            <p:cNvSpPr>
              <a:spLocks noChangeArrowheads="1"/>
            </p:cNvSpPr>
            <p:nvPr/>
          </p:nvSpPr>
          <p:spPr bwMode="auto">
            <a:xfrm>
              <a:off x="995" y="2781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93" name="Line 4883"/>
            <p:cNvSpPr>
              <a:spLocks noChangeShapeType="1"/>
            </p:cNvSpPr>
            <p:nvPr/>
          </p:nvSpPr>
          <p:spPr bwMode="auto">
            <a:xfrm>
              <a:off x="995" y="2785"/>
              <a:ext cx="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94" name="Rectangle 4884"/>
            <p:cNvSpPr>
              <a:spLocks noChangeArrowheads="1"/>
            </p:cNvSpPr>
            <p:nvPr/>
          </p:nvSpPr>
          <p:spPr bwMode="auto">
            <a:xfrm>
              <a:off x="995" y="2785"/>
              <a:ext cx="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95" name="Line 4885"/>
            <p:cNvSpPr>
              <a:spLocks noChangeShapeType="1"/>
            </p:cNvSpPr>
            <p:nvPr/>
          </p:nvSpPr>
          <p:spPr bwMode="auto">
            <a:xfrm>
              <a:off x="995" y="2788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96" name="Rectangle 4886"/>
            <p:cNvSpPr>
              <a:spLocks noChangeArrowheads="1"/>
            </p:cNvSpPr>
            <p:nvPr/>
          </p:nvSpPr>
          <p:spPr bwMode="auto">
            <a:xfrm>
              <a:off x="995" y="2788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97" name="Line 4887"/>
            <p:cNvSpPr>
              <a:spLocks noChangeShapeType="1"/>
            </p:cNvSpPr>
            <p:nvPr/>
          </p:nvSpPr>
          <p:spPr bwMode="auto">
            <a:xfrm>
              <a:off x="1187" y="2774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98" name="Rectangle 4888"/>
            <p:cNvSpPr>
              <a:spLocks noChangeArrowheads="1"/>
            </p:cNvSpPr>
            <p:nvPr/>
          </p:nvSpPr>
          <p:spPr bwMode="auto">
            <a:xfrm>
              <a:off x="1187" y="2774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99" name="Line 4889"/>
            <p:cNvSpPr>
              <a:spLocks noChangeShapeType="1"/>
            </p:cNvSpPr>
            <p:nvPr/>
          </p:nvSpPr>
          <p:spPr bwMode="auto">
            <a:xfrm>
              <a:off x="1187" y="277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00" name="Rectangle 4890"/>
            <p:cNvSpPr>
              <a:spLocks noChangeArrowheads="1"/>
            </p:cNvSpPr>
            <p:nvPr/>
          </p:nvSpPr>
          <p:spPr bwMode="auto">
            <a:xfrm>
              <a:off x="1187" y="2777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01" name="Line 4891"/>
            <p:cNvSpPr>
              <a:spLocks noChangeShapeType="1"/>
            </p:cNvSpPr>
            <p:nvPr/>
          </p:nvSpPr>
          <p:spPr bwMode="auto">
            <a:xfrm>
              <a:off x="1187" y="2781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02" name="Rectangle 4892"/>
            <p:cNvSpPr>
              <a:spLocks noChangeArrowheads="1"/>
            </p:cNvSpPr>
            <p:nvPr/>
          </p:nvSpPr>
          <p:spPr bwMode="auto">
            <a:xfrm>
              <a:off x="1187" y="2781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03" name="Line 4893"/>
            <p:cNvSpPr>
              <a:spLocks noChangeShapeType="1"/>
            </p:cNvSpPr>
            <p:nvPr/>
          </p:nvSpPr>
          <p:spPr bwMode="auto">
            <a:xfrm>
              <a:off x="1187" y="2785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04" name="Rectangle 4894"/>
            <p:cNvSpPr>
              <a:spLocks noChangeArrowheads="1"/>
            </p:cNvSpPr>
            <p:nvPr/>
          </p:nvSpPr>
          <p:spPr bwMode="auto">
            <a:xfrm>
              <a:off x="1187" y="2785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05" name="Line 4895"/>
            <p:cNvSpPr>
              <a:spLocks noChangeShapeType="1"/>
            </p:cNvSpPr>
            <p:nvPr/>
          </p:nvSpPr>
          <p:spPr bwMode="auto">
            <a:xfrm>
              <a:off x="1187" y="2788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06" name="Rectangle 4896"/>
            <p:cNvSpPr>
              <a:spLocks noChangeArrowheads="1"/>
            </p:cNvSpPr>
            <p:nvPr/>
          </p:nvSpPr>
          <p:spPr bwMode="auto">
            <a:xfrm>
              <a:off x="1187" y="2788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07" name="Line 4897"/>
            <p:cNvSpPr>
              <a:spLocks noChangeShapeType="1"/>
            </p:cNvSpPr>
            <p:nvPr/>
          </p:nvSpPr>
          <p:spPr bwMode="auto">
            <a:xfrm>
              <a:off x="1464" y="2774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08" name="Rectangle 4898"/>
            <p:cNvSpPr>
              <a:spLocks noChangeArrowheads="1"/>
            </p:cNvSpPr>
            <p:nvPr/>
          </p:nvSpPr>
          <p:spPr bwMode="auto">
            <a:xfrm>
              <a:off x="1464" y="2774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09" name="Line 4899"/>
            <p:cNvSpPr>
              <a:spLocks noChangeShapeType="1"/>
            </p:cNvSpPr>
            <p:nvPr/>
          </p:nvSpPr>
          <p:spPr bwMode="auto">
            <a:xfrm>
              <a:off x="1464" y="277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10" name="Rectangle 4900"/>
            <p:cNvSpPr>
              <a:spLocks noChangeArrowheads="1"/>
            </p:cNvSpPr>
            <p:nvPr/>
          </p:nvSpPr>
          <p:spPr bwMode="auto">
            <a:xfrm>
              <a:off x="1464" y="2777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11" name="Line 4901"/>
            <p:cNvSpPr>
              <a:spLocks noChangeShapeType="1"/>
            </p:cNvSpPr>
            <p:nvPr/>
          </p:nvSpPr>
          <p:spPr bwMode="auto">
            <a:xfrm>
              <a:off x="1464" y="2781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12" name="Rectangle 4902"/>
            <p:cNvSpPr>
              <a:spLocks noChangeArrowheads="1"/>
            </p:cNvSpPr>
            <p:nvPr/>
          </p:nvSpPr>
          <p:spPr bwMode="auto">
            <a:xfrm>
              <a:off x="1464" y="2781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13" name="Line 4903"/>
            <p:cNvSpPr>
              <a:spLocks noChangeShapeType="1"/>
            </p:cNvSpPr>
            <p:nvPr/>
          </p:nvSpPr>
          <p:spPr bwMode="auto">
            <a:xfrm>
              <a:off x="1464" y="2785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14" name="Rectangle 4904"/>
            <p:cNvSpPr>
              <a:spLocks noChangeArrowheads="1"/>
            </p:cNvSpPr>
            <p:nvPr/>
          </p:nvSpPr>
          <p:spPr bwMode="auto">
            <a:xfrm>
              <a:off x="1464" y="2785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15" name="Line 4905"/>
            <p:cNvSpPr>
              <a:spLocks noChangeShapeType="1"/>
            </p:cNvSpPr>
            <p:nvPr/>
          </p:nvSpPr>
          <p:spPr bwMode="auto">
            <a:xfrm>
              <a:off x="1464" y="2788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16" name="Rectangle 4906"/>
            <p:cNvSpPr>
              <a:spLocks noChangeArrowheads="1"/>
            </p:cNvSpPr>
            <p:nvPr/>
          </p:nvSpPr>
          <p:spPr bwMode="auto">
            <a:xfrm>
              <a:off x="1464" y="2788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17" name="Line 4907"/>
            <p:cNvSpPr>
              <a:spLocks noChangeShapeType="1"/>
            </p:cNvSpPr>
            <p:nvPr/>
          </p:nvSpPr>
          <p:spPr bwMode="auto">
            <a:xfrm>
              <a:off x="1655" y="2774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18" name="Rectangle 4908"/>
            <p:cNvSpPr>
              <a:spLocks noChangeArrowheads="1"/>
            </p:cNvSpPr>
            <p:nvPr/>
          </p:nvSpPr>
          <p:spPr bwMode="auto">
            <a:xfrm>
              <a:off x="1655" y="2774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19" name="Line 4909"/>
            <p:cNvSpPr>
              <a:spLocks noChangeShapeType="1"/>
            </p:cNvSpPr>
            <p:nvPr/>
          </p:nvSpPr>
          <p:spPr bwMode="auto">
            <a:xfrm>
              <a:off x="1655" y="277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20" name="Rectangle 4910"/>
            <p:cNvSpPr>
              <a:spLocks noChangeArrowheads="1"/>
            </p:cNvSpPr>
            <p:nvPr/>
          </p:nvSpPr>
          <p:spPr bwMode="auto">
            <a:xfrm>
              <a:off x="1655" y="2777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21" name="Line 4911"/>
            <p:cNvSpPr>
              <a:spLocks noChangeShapeType="1"/>
            </p:cNvSpPr>
            <p:nvPr/>
          </p:nvSpPr>
          <p:spPr bwMode="auto">
            <a:xfrm>
              <a:off x="1655" y="2781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22" name="Rectangle 4912"/>
            <p:cNvSpPr>
              <a:spLocks noChangeArrowheads="1"/>
            </p:cNvSpPr>
            <p:nvPr/>
          </p:nvSpPr>
          <p:spPr bwMode="auto">
            <a:xfrm>
              <a:off x="1655" y="2781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23" name="Line 4913"/>
            <p:cNvSpPr>
              <a:spLocks noChangeShapeType="1"/>
            </p:cNvSpPr>
            <p:nvPr/>
          </p:nvSpPr>
          <p:spPr bwMode="auto">
            <a:xfrm>
              <a:off x="1655" y="2785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24" name="Rectangle 4914"/>
            <p:cNvSpPr>
              <a:spLocks noChangeArrowheads="1"/>
            </p:cNvSpPr>
            <p:nvPr/>
          </p:nvSpPr>
          <p:spPr bwMode="auto">
            <a:xfrm>
              <a:off x="1655" y="2785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25" name="Line 4915"/>
            <p:cNvSpPr>
              <a:spLocks noChangeShapeType="1"/>
            </p:cNvSpPr>
            <p:nvPr/>
          </p:nvSpPr>
          <p:spPr bwMode="auto">
            <a:xfrm>
              <a:off x="1655" y="2788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26" name="Rectangle 4916"/>
            <p:cNvSpPr>
              <a:spLocks noChangeArrowheads="1"/>
            </p:cNvSpPr>
            <p:nvPr/>
          </p:nvSpPr>
          <p:spPr bwMode="auto">
            <a:xfrm>
              <a:off x="1655" y="2788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27" name="Line 4917"/>
            <p:cNvSpPr>
              <a:spLocks noChangeShapeType="1"/>
            </p:cNvSpPr>
            <p:nvPr/>
          </p:nvSpPr>
          <p:spPr bwMode="auto">
            <a:xfrm>
              <a:off x="1932" y="2774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28" name="Rectangle 4918"/>
            <p:cNvSpPr>
              <a:spLocks noChangeArrowheads="1"/>
            </p:cNvSpPr>
            <p:nvPr/>
          </p:nvSpPr>
          <p:spPr bwMode="auto">
            <a:xfrm>
              <a:off x="1932" y="2774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29" name="Line 4919"/>
            <p:cNvSpPr>
              <a:spLocks noChangeShapeType="1"/>
            </p:cNvSpPr>
            <p:nvPr/>
          </p:nvSpPr>
          <p:spPr bwMode="auto">
            <a:xfrm>
              <a:off x="1932" y="277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30" name="Rectangle 4920"/>
            <p:cNvSpPr>
              <a:spLocks noChangeArrowheads="1"/>
            </p:cNvSpPr>
            <p:nvPr/>
          </p:nvSpPr>
          <p:spPr bwMode="auto">
            <a:xfrm>
              <a:off x="1932" y="2777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31" name="Line 4921"/>
            <p:cNvSpPr>
              <a:spLocks noChangeShapeType="1"/>
            </p:cNvSpPr>
            <p:nvPr/>
          </p:nvSpPr>
          <p:spPr bwMode="auto">
            <a:xfrm>
              <a:off x="1932" y="2781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32" name="Rectangle 4922"/>
            <p:cNvSpPr>
              <a:spLocks noChangeArrowheads="1"/>
            </p:cNvSpPr>
            <p:nvPr/>
          </p:nvSpPr>
          <p:spPr bwMode="auto">
            <a:xfrm>
              <a:off x="1932" y="2781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33" name="Line 4923"/>
            <p:cNvSpPr>
              <a:spLocks noChangeShapeType="1"/>
            </p:cNvSpPr>
            <p:nvPr/>
          </p:nvSpPr>
          <p:spPr bwMode="auto">
            <a:xfrm>
              <a:off x="1932" y="2785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34" name="Rectangle 4924"/>
            <p:cNvSpPr>
              <a:spLocks noChangeArrowheads="1"/>
            </p:cNvSpPr>
            <p:nvPr/>
          </p:nvSpPr>
          <p:spPr bwMode="auto">
            <a:xfrm>
              <a:off x="1932" y="2785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35" name="Line 4925"/>
            <p:cNvSpPr>
              <a:spLocks noChangeShapeType="1"/>
            </p:cNvSpPr>
            <p:nvPr/>
          </p:nvSpPr>
          <p:spPr bwMode="auto">
            <a:xfrm>
              <a:off x="1932" y="2788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36" name="Rectangle 4926"/>
            <p:cNvSpPr>
              <a:spLocks noChangeArrowheads="1"/>
            </p:cNvSpPr>
            <p:nvPr/>
          </p:nvSpPr>
          <p:spPr bwMode="auto">
            <a:xfrm>
              <a:off x="1932" y="2788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37" name="Line 4927"/>
            <p:cNvSpPr>
              <a:spLocks noChangeShapeType="1"/>
            </p:cNvSpPr>
            <p:nvPr/>
          </p:nvSpPr>
          <p:spPr bwMode="auto">
            <a:xfrm>
              <a:off x="2123" y="2774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38" name="Rectangle 4928"/>
            <p:cNvSpPr>
              <a:spLocks noChangeArrowheads="1"/>
            </p:cNvSpPr>
            <p:nvPr/>
          </p:nvSpPr>
          <p:spPr bwMode="auto">
            <a:xfrm>
              <a:off x="2123" y="2774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39" name="Line 4929"/>
            <p:cNvSpPr>
              <a:spLocks noChangeShapeType="1"/>
            </p:cNvSpPr>
            <p:nvPr/>
          </p:nvSpPr>
          <p:spPr bwMode="auto">
            <a:xfrm>
              <a:off x="2123" y="277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40" name="Rectangle 4930"/>
            <p:cNvSpPr>
              <a:spLocks noChangeArrowheads="1"/>
            </p:cNvSpPr>
            <p:nvPr/>
          </p:nvSpPr>
          <p:spPr bwMode="auto">
            <a:xfrm>
              <a:off x="2123" y="2777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41" name="Line 4931"/>
            <p:cNvSpPr>
              <a:spLocks noChangeShapeType="1"/>
            </p:cNvSpPr>
            <p:nvPr/>
          </p:nvSpPr>
          <p:spPr bwMode="auto">
            <a:xfrm>
              <a:off x="2123" y="2781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42" name="Rectangle 4932"/>
            <p:cNvSpPr>
              <a:spLocks noChangeArrowheads="1"/>
            </p:cNvSpPr>
            <p:nvPr/>
          </p:nvSpPr>
          <p:spPr bwMode="auto">
            <a:xfrm>
              <a:off x="2123" y="2781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43" name="Line 4933"/>
            <p:cNvSpPr>
              <a:spLocks noChangeShapeType="1"/>
            </p:cNvSpPr>
            <p:nvPr/>
          </p:nvSpPr>
          <p:spPr bwMode="auto">
            <a:xfrm>
              <a:off x="2123" y="2785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44" name="Rectangle 4934"/>
            <p:cNvSpPr>
              <a:spLocks noChangeArrowheads="1"/>
            </p:cNvSpPr>
            <p:nvPr/>
          </p:nvSpPr>
          <p:spPr bwMode="auto">
            <a:xfrm>
              <a:off x="2123" y="2785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45" name="Line 4935"/>
            <p:cNvSpPr>
              <a:spLocks noChangeShapeType="1"/>
            </p:cNvSpPr>
            <p:nvPr/>
          </p:nvSpPr>
          <p:spPr bwMode="auto">
            <a:xfrm>
              <a:off x="2123" y="2788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46" name="Rectangle 4936"/>
            <p:cNvSpPr>
              <a:spLocks noChangeArrowheads="1"/>
            </p:cNvSpPr>
            <p:nvPr/>
          </p:nvSpPr>
          <p:spPr bwMode="auto">
            <a:xfrm>
              <a:off x="2123" y="2788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47" name="Line 4937"/>
            <p:cNvSpPr>
              <a:spLocks noChangeShapeType="1"/>
            </p:cNvSpPr>
            <p:nvPr/>
          </p:nvSpPr>
          <p:spPr bwMode="auto">
            <a:xfrm>
              <a:off x="2400" y="2774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48" name="Rectangle 4938"/>
            <p:cNvSpPr>
              <a:spLocks noChangeArrowheads="1"/>
            </p:cNvSpPr>
            <p:nvPr/>
          </p:nvSpPr>
          <p:spPr bwMode="auto">
            <a:xfrm>
              <a:off x="2400" y="2774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49" name="Line 4939"/>
            <p:cNvSpPr>
              <a:spLocks noChangeShapeType="1"/>
            </p:cNvSpPr>
            <p:nvPr/>
          </p:nvSpPr>
          <p:spPr bwMode="auto">
            <a:xfrm>
              <a:off x="2400" y="277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50" name="Rectangle 4940"/>
            <p:cNvSpPr>
              <a:spLocks noChangeArrowheads="1"/>
            </p:cNvSpPr>
            <p:nvPr/>
          </p:nvSpPr>
          <p:spPr bwMode="auto">
            <a:xfrm>
              <a:off x="2400" y="2777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51" name="Line 4941"/>
            <p:cNvSpPr>
              <a:spLocks noChangeShapeType="1"/>
            </p:cNvSpPr>
            <p:nvPr/>
          </p:nvSpPr>
          <p:spPr bwMode="auto">
            <a:xfrm>
              <a:off x="2400" y="2781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52" name="Rectangle 4942"/>
            <p:cNvSpPr>
              <a:spLocks noChangeArrowheads="1"/>
            </p:cNvSpPr>
            <p:nvPr/>
          </p:nvSpPr>
          <p:spPr bwMode="auto">
            <a:xfrm>
              <a:off x="2400" y="2781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53" name="Line 4943"/>
            <p:cNvSpPr>
              <a:spLocks noChangeShapeType="1"/>
            </p:cNvSpPr>
            <p:nvPr/>
          </p:nvSpPr>
          <p:spPr bwMode="auto">
            <a:xfrm>
              <a:off x="2400" y="2785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54" name="Rectangle 4944"/>
            <p:cNvSpPr>
              <a:spLocks noChangeArrowheads="1"/>
            </p:cNvSpPr>
            <p:nvPr/>
          </p:nvSpPr>
          <p:spPr bwMode="auto">
            <a:xfrm>
              <a:off x="2400" y="2785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55" name="Line 4945"/>
            <p:cNvSpPr>
              <a:spLocks noChangeShapeType="1"/>
            </p:cNvSpPr>
            <p:nvPr/>
          </p:nvSpPr>
          <p:spPr bwMode="auto">
            <a:xfrm>
              <a:off x="2400" y="2788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56" name="Rectangle 4946"/>
            <p:cNvSpPr>
              <a:spLocks noChangeArrowheads="1"/>
            </p:cNvSpPr>
            <p:nvPr/>
          </p:nvSpPr>
          <p:spPr bwMode="auto">
            <a:xfrm>
              <a:off x="2400" y="2788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57" name="Line 4947"/>
            <p:cNvSpPr>
              <a:spLocks noChangeShapeType="1"/>
            </p:cNvSpPr>
            <p:nvPr/>
          </p:nvSpPr>
          <p:spPr bwMode="auto">
            <a:xfrm>
              <a:off x="2591" y="2774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58" name="Rectangle 4948"/>
            <p:cNvSpPr>
              <a:spLocks noChangeArrowheads="1"/>
            </p:cNvSpPr>
            <p:nvPr/>
          </p:nvSpPr>
          <p:spPr bwMode="auto">
            <a:xfrm>
              <a:off x="2591" y="2774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59" name="Line 4949"/>
            <p:cNvSpPr>
              <a:spLocks noChangeShapeType="1"/>
            </p:cNvSpPr>
            <p:nvPr/>
          </p:nvSpPr>
          <p:spPr bwMode="auto">
            <a:xfrm>
              <a:off x="2591" y="277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60" name="Rectangle 4950"/>
            <p:cNvSpPr>
              <a:spLocks noChangeArrowheads="1"/>
            </p:cNvSpPr>
            <p:nvPr/>
          </p:nvSpPr>
          <p:spPr bwMode="auto">
            <a:xfrm>
              <a:off x="2591" y="2777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61" name="Line 4951"/>
            <p:cNvSpPr>
              <a:spLocks noChangeShapeType="1"/>
            </p:cNvSpPr>
            <p:nvPr/>
          </p:nvSpPr>
          <p:spPr bwMode="auto">
            <a:xfrm>
              <a:off x="2591" y="2781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62" name="Rectangle 4952"/>
            <p:cNvSpPr>
              <a:spLocks noChangeArrowheads="1"/>
            </p:cNvSpPr>
            <p:nvPr/>
          </p:nvSpPr>
          <p:spPr bwMode="auto">
            <a:xfrm>
              <a:off x="2591" y="2781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63" name="Line 4953"/>
            <p:cNvSpPr>
              <a:spLocks noChangeShapeType="1"/>
            </p:cNvSpPr>
            <p:nvPr/>
          </p:nvSpPr>
          <p:spPr bwMode="auto">
            <a:xfrm>
              <a:off x="2591" y="2785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64" name="Rectangle 4954"/>
            <p:cNvSpPr>
              <a:spLocks noChangeArrowheads="1"/>
            </p:cNvSpPr>
            <p:nvPr/>
          </p:nvSpPr>
          <p:spPr bwMode="auto">
            <a:xfrm>
              <a:off x="2591" y="2785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65" name="Line 4955"/>
            <p:cNvSpPr>
              <a:spLocks noChangeShapeType="1"/>
            </p:cNvSpPr>
            <p:nvPr/>
          </p:nvSpPr>
          <p:spPr bwMode="auto">
            <a:xfrm>
              <a:off x="2591" y="2788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66" name="Rectangle 4956"/>
            <p:cNvSpPr>
              <a:spLocks noChangeArrowheads="1"/>
            </p:cNvSpPr>
            <p:nvPr/>
          </p:nvSpPr>
          <p:spPr bwMode="auto">
            <a:xfrm>
              <a:off x="2591" y="2788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67" name="Line 4957"/>
            <p:cNvSpPr>
              <a:spLocks noChangeShapeType="1"/>
            </p:cNvSpPr>
            <p:nvPr/>
          </p:nvSpPr>
          <p:spPr bwMode="auto">
            <a:xfrm>
              <a:off x="2868" y="2774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68" name="Rectangle 4958"/>
            <p:cNvSpPr>
              <a:spLocks noChangeArrowheads="1"/>
            </p:cNvSpPr>
            <p:nvPr/>
          </p:nvSpPr>
          <p:spPr bwMode="auto">
            <a:xfrm>
              <a:off x="2868" y="2774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69" name="Line 4959"/>
            <p:cNvSpPr>
              <a:spLocks noChangeShapeType="1"/>
            </p:cNvSpPr>
            <p:nvPr/>
          </p:nvSpPr>
          <p:spPr bwMode="auto">
            <a:xfrm>
              <a:off x="2868" y="277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70" name="Rectangle 4960"/>
            <p:cNvSpPr>
              <a:spLocks noChangeArrowheads="1"/>
            </p:cNvSpPr>
            <p:nvPr/>
          </p:nvSpPr>
          <p:spPr bwMode="auto">
            <a:xfrm>
              <a:off x="2868" y="2777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71" name="Line 4961"/>
            <p:cNvSpPr>
              <a:spLocks noChangeShapeType="1"/>
            </p:cNvSpPr>
            <p:nvPr/>
          </p:nvSpPr>
          <p:spPr bwMode="auto">
            <a:xfrm>
              <a:off x="2868" y="2781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72" name="Rectangle 4962"/>
            <p:cNvSpPr>
              <a:spLocks noChangeArrowheads="1"/>
            </p:cNvSpPr>
            <p:nvPr/>
          </p:nvSpPr>
          <p:spPr bwMode="auto">
            <a:xfrm>
              <a:off x="2868" y="2781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73" name="Line 4963"/>
            <p:cNvSpPr>
              <a:spLocks noChangeShapeType="1"/>
            </p:cNvSpPr>
            <p:nvPr/>
          </p:nvSpPr>
          <p:spPr bwMode="auto">
            <a:xfrm>
              <a:off x="2868" y="2785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74" name="Rectangle 4964"/>
            <p:cNvSpPr>
              <a:spLocks noChangeArrowheads="1"/>
            </p:cNvSpPr>
            <p:nvPr/>
          </p:nvSpPr>
          <p:spPr bwMode="auto">
            <a:xfrm>
              <a:off x="2868" y="2785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75" name="Line 4965"/>
            <p:cNvSpPr>
              <a:spLocks noChangeShapeType="1"/>
            </p:cNvSpPr>
            <p:nvPr/>
          </p:nvSpPr>
          <p:spPr bwMode="auto">
            <a:xfrm>
              <a:off x="2868" y="2788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76" name="Rectangle 4966"/>
            <p:cNvSpPr>
              <a:spLocks noChangeArrowheads="1"/>
            </p:cNvSpPr>
            <p:nvPr/>
          </p:nvSpPr>
          <p:spPr bwMode="auto">
            <a:xfrm>
              <a:off x="2868" y="2788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77" name="Line 4967"/>
            <p:cNvSpPr>
              <a:spLocks noChangeShapeType="1"/>
            </p:cNvSpPr>
            <p:nvPr/>
          </p:nvSpPr>
          <p:spPr bwMode="auto">
            <a:xfrm>
              <a:off x="3059" y="2774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78" name="Rectangle 4968"/>
            <p:cNvSpPr>
              <a:spLocks noChangeArrowheads="1"/>
            </p:cNvSpPr>
            <p:nvPr/>
          </p:nvSpPr>
          <p:spPr bwMode="auto">
            <a:xfrm>
              <a:off x="3059" y="2774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79" name="Line 4969"/>
            <p:cNvSpPr>
              <a:spLocks noChangeShapeType="1"/>
            </p:cNvSpPr>
            <p:nvPr/>
          </p:nvSpPr>
          <p:spPr bwMode="auto">
            <a:xfrm>
              <a:off x="3059" y="277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80" name="Rectangle 4970"/>
            <p:cNvSpPr>
              <a:spLocks noChangeArrowheads="1"/>
            </p:cNvSpPr>
            <p:nvPr/>
          </p:nvSpPr>
          <p:spPr bwMode="auto">
            <a:xfrm>
              <a:off x="3059" y="2777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81" name="Line 4971"/>
            <p:cNvSpPr>
              <a:spLocks noChangeShapeType="1"/>
            </p:cNvSpPr>
            <p:nvPr/>
          </p:nvSpPr>
          <p:spPr bwMode="auto">
            <a:xfrm>
              <a:off x="3059" y="2781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82" name="Rectangle 4972"/>
            <p:cNvSpPr>
              <a:spLocks noChangeArrowheads="1"/>
            </p:cNvSpPr>
            <p:nvPr/>
          </p:nvSpPr>
          <p:spPr bwMode="auto">
            <a:xfrm>
              <a:off x="3059" y="2781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83" name="Line 4973"/>
            <p:cNvSpPr>
              <a:spLocks noChangeShapeType="1"/>
            </p:cNvSpPr>
            <p:nvPr/>
          </p:nvSpPr>
          <p:spPr bwMode="auto">
            <a:xfrm>
              <a:off x="3059" y="2785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84" name="Rectangle 4974"/>
            <p:cNvSpPr>
              <a:spLocks noChangeArrowheads="1"/>
            </p:cNvSpPr>
            <p:nvPr/>
          </p:nvSpPr>
          <p:spPr bwMode="auto">
            <a:xfrm>
              <a:off x="3059" y="2785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85" name="Line 4975"/>
            <p:cNvSpPr>
              <a:spLocks noChangeShapeType="1"/>
            </p:cNvSpPr>
            <p:nvPr/>
          </p:nvSpPr>
          <p:spPr bwMode="auto">
            <a:xfrm>
              <a:off x="3059" y="2788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86" name="Rectangle 4976"/>
            <p:cNvSpPr>
              <a:spLocks noChangeArrowheads="1"/>
            </p:cNvSpPr>
            <p:nvPr/>
          </p:nvSpPr>
          <p:spPr bwMode="auto">
            <a:xfrm>
              <a:off x="3059" y="2788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87" name="Line 4977"/>
            <p:cNvSpPr>
              <a:spLocks noChangeShapeType="1"/>
            </p:cNvSpPr>
            <p:nvPr/>
          </p:nvSpPr>
          <p:spPr bwMode="auto">
            <a:xfrm>
              <a:off x="3336" y="2774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88" name="Rectangle 4978"/>
            <p:cNvSpPr>
              <a:spLocks noChangeArrowheads="1"/>
            </p:cNvSpPr>
            <p:nvPr/>
          </p:nvSpPr>
          <p:spPr bwMode="auto">
            <a:xfrm>
              <a:off x="3336" y="2774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89" name="Line 4979"/>
            <p:cNvSpPr>
              <a:spLocks noChangeShapeType="1"/>
            </p:cNvSpPr>
            <p:nvPr/>
          </p:nvSpPr>
          <p:spPr bwMode="auto">
            <a:xfrm>
              <a:off x="3336" y="277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90" name="Rectangle 4980"/>
            <p:cNvSpPr>
              <a:spLocks noChangeArrowheads="1"/>
            </p:cNvSpPr>
            <p:nvPr/>
          </p:nvSpPr>
          <p:spPr bwMode="auto">
            <a:xfrm>
              <a:off x="3336" y="2777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91" name="Line 4981"/>
            <p:cNvSpPr>
              <a:spLocks noChangeShapeType="1"/>
            </p:cNvSpPr>
            <p:nvPr/>
          </p:nvSpPr>
          <p:spPr bwMode="auto">
            <a:xfrm>
              <a:off x="3336" y="2781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92" name="Rectangle 4982"/>
            <p:cNvSpPr>
              <a:spLocks noChangeArrowheads="1"/>
            </p:cNvSpPr>
            <p:nvPr/>
          </p:nvSpPr>
          <p:spPr bwMode="auto">
            <a:xfrm>
              <a:off x="3336" y="2781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93" name="Line 4983"/>
            <p:cNvSpPr>
              <a:spLocks noChangeShapeType="1"/>
            </p:cNvSpPr>
            <p:nvPr/>
          </p:nvSpPr>
          <p:spPr bwMode="auto">
            <a:xfrm>
              <a:off x="3336" y="2785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94" name="Rectangle 4984"/>
            <p:cNvSpPr>
              <a:spLocks noChangeArrowheads="1"/>
            </p:cNvSpPr>
            <p:nvPr/>
          </p:nvSpPr>
          <p:spPr bwMode="auto">
            <a:xfrm>
              <a:off x="3336" y="2785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95" name="Line 4985"/>
            <p:cNvSpPr>
              <a:spLocks noChangeShapeType="1"/>
            </p:cNvSpPr>
            <p:nvPr/>
          </p:nvSpPr>
          <p:spPr bwMode="auto">
            <a:xfrm>
              <a:off x="3336" y="2788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96" name="Rectangle 4986"/>
            <p:cNvSpPr>
              <a:spLocks noChangeArrowheads="1"/>
            </p:cNvSpPr>
            <p:nvPr/>
          </p:nvSpPr>
          <p:spPr bwMode="auto">
            <a:xfrm>
              <a:off x="3336" y="2788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97" name="Line 4987"/>
            <p:cNvSpPr>
              <a:spLocks noChangeShapeType="1"/>
            </p:cNvSpPr>
            <p:nvPr/>
          </p:nvSpPr>
          <p:spPr bwMode="auto">
            <a:xfrm>
              <a:off x="3527" y="2774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98" name="Rectangle 4988"/>
            <p:cNvSpPr>
              <a:spLocks noChangeArrowheads="1"/>
            </p:cNvSpPr>
            <p:nvPr/>
          </p:nvSpPr>
          <p:spPr bwMode="auto">
            <a:xfrm>
              <a:off x="3527" y="2774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399" name="Line 4989"/>
            <p:cNvSpPr>
              <a:spLocks noChangeShapeType="1"/>
            </p:cNvSpPr>
            <p:nvPr/>
          </p:nvSpPr>
          <p:spPr bwMode="auto">
            <a:xfrm>
              <a:off x="3527" y="277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00" name="Rectangle 4990"/>
            <p:cNvSpPr>
              <a:spLocks noChangeArrowheads="1"/>
            </p:cNvSpPr>
            <p:nvPr/>
          </p:nvSpPr>
          <p:spPr bwMode="auto">
            <a:xfrm>
              <a:off x="3527" y="2777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01" name="Line 4991"/>
            <p:cNvSpPr>
              <a:spLocks noChangeShapeType="1"/>
            </p:cNvSpPr>
            <p:nvPr/>
          </p:nvSpPr>
          <p:spPr bwMode="auto">
            <a:xfrm>
              <a:off x="3527" y="2781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02" name="Rectangle 4992"/>
            <p:cNvSpPr>
              <a:spLocks noChangeArrowheads="1"/>
            </p:cNvSpPr>
            <p:nvPr/>
          </p:nvSpPr>
          <p:spPr bwMode="auto">
            <a:xfrm>
              <a:off x="3527" y="2781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03" name="Line 4993"/>
            <p:cNvSpPr>
              <a:spLocks noChangeShapeType="1"/>
            </p:cNvSpPr>
            <p:nvPr/>
          </p:nvSpPr>
          <p:spPr bwMode="auto">
            <a:xfrm>
              <a:off x="3527" y="2785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04" name="Rectangle 4994"/>
            <p:cNvSpPr>
              <a:spLocks noChangeArrowheads="1"/>
            </p:cNvSpPr>
            <p:nvPr/>
          </p:nvSpPr>
          <p:spPr bwMode="auto">
            <a:xfrm>
              <a:off x="3527" y="2785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05" name="Line 4995"/>
            <p:cNvSpPr>
              <a:spLocks noChangeShapeType="1"/>
            </p:cNvSpPr>
            <p:nvPr/>
          </p:nvSpPr>
          <p:spPr bwMode="auto">
            <a:xfrm>
              <a:off x="3527" y="2788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06" name="Rectangle 4996"/>
            <p:cNvSpPr>
              <a:spLocks noChangeArrowheads="1"/>
            </p:cNvSpPr>
            <p:nvPr/>
          </p:nvSpPr>
          <p:spPr bwMode="auto">
            <a:xfrm>
              <a:off x="3527" y="2788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07" name="Line 4997"/>
            <p:cNvSpPr>
              <a:spLocks noChangeShapeType="1"/>
            </p:cNvSpPr>
            <p:nvPr/>
          </p:nvSpPr>
          <p:spPr bwMode="auto">
            <a:xfrm>
              <a:off x="3804" y="2774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08" name="Rectangle 4998"/>
            <p:cNvSpPr>
              <a:spLocks noChangeArrowheads="1"/>
            </p:cNvSpPr>
            <p:nvPr/>
          </p:nvSpPr>
          <p:spPr bwMode="auto">
            <a:xfrm>
              <a:off x="3804" y="2774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09" name="Line 4999"/>
            <p:cNvSpPr>
              <a:spLocks noChangeShapeType="1"/>
            </p:cNvSpPr>
            <p:nvPr/>
          </p:nvSpPr>
          <p:spPr bwMode="auto">
            <a:xfrm>
              <a:off x="3804" y="277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10" name="Rectangle 5000"/>
            <p:cNvSpPr>
              <a:spLocks noChangeArrowheads="1"/>
            </p:cNvSpPr>
            <p:nvPr/>
          </p:nvSpPr>
          <p:spPr bwMode="auto">
            <a:xfrm>
              <a:off x="3804" y="2777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11" name="Line 5001"/>
            <p:cNvSpPr>
              <a:spLocks noChangeShapeType="1"/>
            </p:cNvSpPr>
            <p:nvPr/>
          </p:nvSpPr>
          <p:spPr bwMode="auto">
            <a:xfrm>
              <a:off x="3804" y="2781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12" name="Rectangle 5002"/>
            <p:cNvSpPr>
              <a:spLocks noChangeArrowheads="1"/>
            </p:cNvSpPr>
            <p:nvPr/>
          </p:nvSpPr>
          <p:spPr bwMode="auto">
            <a:xfrm>
              <a:off x="3804" y="2781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13" name="Line 5003"/>
            <p:cNvSpPr>
              <a:spLocks noChangeShapeType="1"/>
            </p:cNvSpPr>
            <p:nvPr/>
          </p:nvSpPr>
          <p:spPr bwMode="auto">
            <a:xfrm>
              <a:off x="3804" y="2785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14" name="Rectangle 5004"/>
            <p:cNvSpPr>
              <a:spLocks noChangeArrowheads="1"/>
            </p:cNvSpPr>
            <p:nvPr/>
          </p:nvSpPr>
          <p:spPr bwMode="auto">
            <a:xfrm>
              <a:off x="3804" y="2785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15" name="Line 5005"/>
            <p:cNvSpPr>
              <a:spLocks noChangeShapeType="1"/>
            </p:cNvSpPr>
            <p:nvPr/>
          </p:nvSpPr>
          <p:spPr bwMode="auto">
            <a:xfrm>
              <a:off x="3804" y="2788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16" name="Rectangle 5006"/>
            <p:cNvSpPr>
              <a:spLocks noChangeArrowheads="1"/>
            </p:cNvSpPr>
            <p:nvPr/>
          </p:nvSpPr>
          <p:spPr bwMode="auto">
            <a:xfrm>
              <a:off x="3804" y="2788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17" name="Line 5007"/>
            <p:cNvSpPr>
              <a:spLocks noChangeShapeType="1"/>
            </p:cNvSpPr>
            <p:nvPr/>
          </p:nvSpPr>
          <p:spPr bwMode="auto">
            <a:xfrm>
              <a:off x="3995" y="2774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18" name="Rectangle 5008"/>
            <p:cNvSpPr>
              <a:spLocks noChangeArrowheads="1"/>
            </p:cNvSpPr>
            <p:nvPr/>
          </p:nvSpPr>
          <p:spPr bwMode="auto">
            <a:xfrm>
              <a:off x="3995" y="2774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19" name="Line 5009"/>
            <p:cNvSpPr>
              <a:spLocks noChangeShapeType="1"/>
            </p:cNvSpPr>
            <p:nvPr/>
          </p:nvSpPr>
          <p:spPr bwMode="auto">
            <a:xfrm>
              <a:off x="3995" y="277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20" name="Rectangle 5010"/>
            <p:cNvSpPr>
              <a:spLocks noChangeArrowheads="1"/>
            </p:cNvSpPr>
            <p:nvPr/>
          </p:nvSpPr>
          <p:spPr bwMode="auto">
            <a:xfrm>
              <a:off x="3995" y="2777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21" name="Line 5011"/>
            <p:cNvSpPr>
              <a:spLocks noChangeShapeType="1"/>
            </p:cNvSpPr>
            <p:nvPr/>
          </p:nvSpPr>
          <p:spPr bwMode="auto">
            <a:xfrm>
              <a:off x="3995" y="2781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22" name="Rectangle 5012"/>
            <p:cNvSpPr>
              <a:spLocks noChangeArrowheads="1"/>
            </p:cNvSpPr>
            <p:nvPr/>
          </p:nvSpPr>
          <p:spPr bwMode="auto">
            <a:xfrm>
              <a:off x="3995" y="2781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23" name="Line 5013"/>
            <p:cNvSpPr>
              <a:spLocks noChangeShapeType="1"/>
            </p:cNvSpPr>
            <p:nvPr/>
          </p:nvSpPr>
          <p:spPr bwMode="auto">
            <a:xfrm>
              <a:off x="3995" y="2785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24" name="Rectangle 5014"/>
            <p:cNvSpPr>
              <a:spLocks noChangeArrowheads="1"/>
            </p:cNvSpPr>
            <p:nvPr/>
          </p:nvSpPr>
          <p:spPr bwMode="auto">
            <a:xfrm>
              <a:off x="3995" y="2785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25" name="Line 5015"/>
            <p:cNvSpPr>
              <a:spLocks noChangeShapeType="1"/>
            </p:cNvSpPr>
            <p:nvPr/>
          </p:nvSpPr>
          <p:spPr bwMode="auto">
            <a:xfrm>
              <a:off x="3995" y="2788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26" name="Rectangle 5016"/>
            <p:cNvSpPr>
              <a:spLocks noChangeArrowheads="1"/>
            </p:cNvSpPr>
            <p:nvPr/>
          </p:nvSpPr>
          <p:spPr bwMode="auto">
            <a:xfrm>
              <a:off x="3995" y="2788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27" name="Line 5017"/>
            <p:cNvSpPr>
              <a:spLocks noChangeShapeType="1"/>
            </p:cNvSpPr>
            <p:nvPr/>
          </p:nvSpPr>
          <p:spPr bwMode="auto">
            <a:xfrm>
              <a:off x="4272" y="2774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28" name="Rectangle 5018"/>
            <p:cNvSpPr>
              <a:spLocks noChangeArrowheads="1"/>
            </p:cNvSpPr>
            <p:nvPr/>
          </p:nvSpPr>
          <p:spPr bwMode="auto">
            <a:xfrm>
              <a:off x="4272" y="2774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29" name="Line 5019"/>
            <p:cNvSpPr>
              <a:spLocks noChangeShapeType="1"/>
            </p:cNvSpPr>
            <p:nvPr/>
          </p:nvSpPr>
          <p:spPr bwMode="auto">
            <a:xfrm>
              <a:off x="4272" y="277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30" name="Rectangle 5020"/>
            <p:cNvSpPr>
              <a:spLocks noChangeArrowheads="1"/>
            </p:cNvSpPr>
            <p:nvPr/>
          </p:nvSpPr>
          <p:spPr bwMode="auto">
            <a:xfrm>
              <a:off x="4272" y="2777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31" name="Line 5021"/>
            <p:cNvSpPr>
              <a:spLocks noChangeShapeType="1"/>
            </p:cNvSpPr>
            <p:nvPr/>
          </p:nvSpPr>
          <p:spPr bwMode="auto">
            <a:xfrm>
              <a:off x="4272" y="2781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32" name="Rectangle 5022"/>
            <p:cNvSpPr>
              <a:spLocks noChangeArrowheads="1"/>
            </p:cNvSpPr>
            <p:nvPr/>
          </p:nvSpPr>
          <p:spPr bwMode="auto">
            <a:xfrm>
              <a:off x="4272" y="2781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33" name="Line 5023"/>
            <p:cNvSpPr>
              <a:spLocks noChangeShapeType="1"/>
            </p:cNvSpPr>
            <p:nvPr/>
          </p:nvSpPr>
          <p:spPr bwMode="auto">
            <a:xfrm>
              <a:off x="4272" y="2785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34" name="Rectangle 5024"/>
            <p:cNvSpPr>
              <a:spLocks noChangeArrowheads="1"/>
            </p:cNvSpPr>
            <p:nvPr/>
          </p:nvSpPr>
          <p:spPr bwMode="auto">
            <a:xfrm>
              <a:off x="4272" y="2785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35" name="Line 5025"/>
            <p:cNvSpPr>
              <a:spLocks noChangeShapeType="1"/>
            </p:cNvSpPr>
            <p:nvPr/>
          </p:nvSpPr>
          <p:spPr bwMode="auto">
            <a:xfrm>
              <a:off x="4272" y="2788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36" name="Rectangle 5026"/>
            <p:cNvSpPr>
              <a:spLocks noChangeArrowheads="1"/>
            </p:cNvSpPr>
            <p:nvPr/>
          </p:nvSpPr>
          <p:spPr bwMode="auto">
            <a:xfrm>
              <a:off x="4272" y="2788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37" name="Line 5027"/>
            <p:cNvSpPr>
              <a:spLocks noChangeShapeType="1"/>
            </p:cNvSpPr>
            <p:nvPr/>
          </p:nvSpPr>
          <p:spPr bwMode="auto">
            <a:xfrm>
              <a:off x="4463" y="2774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38" name="Rectangle 5028"/>
            <p:cNvSpPr>
              <a:spLocks noChangeArrowheads="1"/>
            </p:cNvSpPr>
            <p:nvPr/>
          </p:nvSpPr>
          <p:spPr bwMode="auto">
            <a:xfrm>
              <a:off x="4463" y="2774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39" name="Line 5029"/>
            <p:cNvSpPr>
              <a:spLocks noChangeShapeType="1"/>
            </p:cNvSpPr>
            <p:nvPr/>
          </p:nvSpPr>
          <p:spPr bwMode="auto">
            <a:xfrm>
              <a:off x="4463" y="277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40" name="Rectangle 5030"/>
            <p:cNvSpPr>
              <a:spLocks noChangeArrowheads="1"/>
            </p:cNvSpPr>
            <p:nvPr/>
          </p:nvSpPr>
          <p:spPr bwMode="auto">
            <a:xfrm>
              <a:off x="4463" y="2777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41" name="Line 5031"/>
            <p:cNvSpPr>
              <a:spLocks noChangeShapeType="1"/>
            </p:cNvSpPr>
            <p:nvPr/>
          </p:nvSpPr>
          <p:spPr bwMode="auto">
            <a:xfrm>
              <a:off x="4463" y="2781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42" name="Rectangle 5032"/>
            <p:cNvSpPr>
              <a:spLocks noChangeArrowheads="1"/>
            </p:cNvSpPr>
            <p:nvPr/>
          </p:nvSpPr>
          <p:spPr bwMode="auto">
            <a:xfrm>
              <a:off x="4463" y="2781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43" name="Line 5033"/>
            <p:cNvSpPr>
              <a:spLocks noChangeShapeType="1"/>
            </p:cNvSpPr>
            <p:nvPr/>
          </p:nvSpPr>
          <p:spPr bwMode="auto">
            <a:xfrm>
              <a:off x="4463" y="2785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44" name="Rectangle 5034"/>
            <p:cNvSpPr>
              <a:spLocks noChangeArrowheads="1"/>
            </p:cNvSpPr>
            <p:nvPr/>
          </p:nvSpPr>
          <p:spPr bwMode="auto">
            <a:xfrm>
              <a:off x="4463" y="2785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45" name="Line 5035"/>
            <p:cNvSpPr>
              <a:spLocks noChangeShapeType="1"/>
            </p:cNvSpPr>
            <p:nvPr/>
          </p:nvSpPr>
          <p:spPr bwMode="auto">
            <a:xfrm>
              <a:off x="4463" y="2788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46" name="Rectangle 5036"/>
            <p:cNvSpPr>
              <a:spLocks noChangeArrowheads="1"/>
            </p:cNvSpPr>
            <p:nvPr/>
          </p:nvSpPr>
          <p:spPr bwMode="auto">
            <a:xfrm>
              <a:off x="4463" y="2788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47" name="Line 5037"/>
            <p:cNvSpPr>
              <a:spLocks noChangeShapeType="1"/>
            </p:cNvSpPr>
            <p:nvPr/>
          </p:nvSpPr>
          <p:spPr bwMode="auto">
            <a:xfrm>
              <a:off x="4740" y="2774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48" name="Rectangle 5038"/>
            <p:cNvSpPr>
              <a:spLocks noChangeArrowheads="1"/>
            </p:cNvSpPr>
            <p:nvPr/>
          </p:nvSpPr>
          <p:spPr bwMode="auto">
            <a:xfrm>
              <a:off x="4740" y="2774"/>
              <a:ext cx="1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49" name="Line 5039"/>
            <p:cNvSpPr>
              <a:spLocks noChangeShapeType="1"/>
            </p:cNvSpPr>
            <p:nvPr/>
          </p:nvSpPr>
          <p:spPr bwMode="auto">
            <a:xfrm>
              <a:off x="4740" y="277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50" name="Rectangle 5040"/>
            <p:cNvSpPr>
              <a:spLocks noChangeArrowheads="1"/>
            </p:cNvSpPr>
            <p:nvPr/>
          </p:nvSpPr>
          <p:spPr bwMode="auto">
            <a:xfrm>
              <a:off x="4740" y="2777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51" name="Line 5041"/>
            <p:cNvSpPr>
              <a:spLocks noChangeShapeType="1"/>
            </p:cNvSpPr>
            <p:nvPr/>
          </p:nvSpPr>
          <p:spPr bwMode="auto">
            <a:xfrm>
              <a:off x="4740" y="2781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52" name="Rectangle 5042"/>
            <p:cNvSpPr>
              <a:spLocks noChangeArrowheads="1"/>
            </p:cNvSpPr>
            <p:nvPr/>
          </p:nvSpPr>
          <p:spPr bwMode="auto">
            <a:xfrm>
              <a:off x="4740" y="2781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53" name="Line 5043"/>
            <p:cNvSpPr>
              <a:spLocks noChangeShapeType="1"/>
            </p:cNvSpPr>
            <p:nvPr/>
          </p:nvSpPr>
          <p:spPr bwMode="auto">
            <a:xfrm>
              <a:off x="4740" y="2785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54" name="Rectangle 5044"/>
            <p:cNvSpPr>
              <a:spLocks noChangeArrowheads="1"/>
            </p:cNvSpPr>
            <p:nvPr/>
          </p:nvSpPr>
          <p:spPr bwMode="auto">
            <a:xfrm>
              <a:off x="4740" y="2785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55" name="Line 5045"/>
            <p:cNvSpPr>
              <a:spLocks noChangeShapeType="1"/>
            </p:cNvSpPr>
            <p:nvPr/>
          </p:nvSpPr>
          <p:spPr bwMode="auto">
            <a:xfrm>
              <a:off x="4740" y="2788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456" name="Rectangle 5046"/>
            <p:cNvSpPr>
              <a:spLocks noChangeArrowheads="1"/>
            </p:cNvSpPr>
            <p:nvPr/>
          </p:nvSpPr>
          <p:spPr bwMode="auto">
            <a:xfrm>
              <a:off x="4740" y="2788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7369" name="Group 5248"/>
          <p:cNvGrpSpPr>
            <a:grpSpLocks/>
          </p:cNvGrpSpPr>
          <p:nvPr/>
        </p:nvGrpSpPr>
        <p:grpSpPr bwMode="auto">
          <a:xfrm>
            <a:off x="836613" y="4856163"/>
            <a:ext cx="7019925" cy="163512"/>
            <a:chOff x="527" y="2774"/>
            <a:chExt cx="4422" cy="103"/>
          </a:xfrm>
        </p:grpSpPr>
        <p:sp>
          <p:nvSpPr>
            <p:cNvPr id="59057" name="Line 5048"/>
            <p:cNvSpPr>
              <a:spLocks noChangeShapeType="1"/>
            </p:cNvSpPr>
            <p:nvPr/>
          </p:nvSpPr>
          <p:spPr bwMode="auto">
            <a:xfrm>
              <a:off x="4931" y="2774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058" name="Rectangle 5049"/>
            <p:cNvSpPr>
              <a:spLocks noChangeArrowheads="1"/>
            </p:cNvSpPr>
            <p:nvPr/>
          </p:nvSpPr>
          <p:spPr bwMode="auto">
            <a:xfrm>
              <a:off x="4931" y="2774"/>
              <a:ext cx="1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059" name="Line 5050"/>
            <p:cNvSpPr>
              <a:spLocks noChangeShapeType="1"/>
            </p:cNvSpPr>
            <p:nvPr/>
          </p:nvSpPr>
          <p:spPr bwMode="auto">
            <a:xfrm>
              <a:off x="4931" y="2777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060" name="Rectangle 5051"/>
            <p:cNvSpPr>
              <a:spLocks noChangeArrowheads="1"/>
            </p:cNvSpPr>
            <p:nvPr/>
          </p:nvSpPr>
          <p:spPr bwMode="auto">
            <a:xfrm>
              <a:off x="4931" y="2777"/>
              <a:ext cx="1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061" name="Line 5052"/>
            <p:cNvSpPr>
              <a:spLocks noChangeShapeType="1"/>
            </p:cNvSpPr>
            <p:nvPr/>
          </p:nvSpPr>
          <p:spPr bwMode="auto">
            <a:xfrm>
              <a:off x="4931" y="2781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062" name="Rectangle 5053"/>
            <p:cNvSpPr>
              <a:spLocks noChangeArrowheads="1"/>
            </p:cNvSpPr>
            <p:nvPr/>
          </p:nvSpPr>
          <p:spPr bwMode="auto">
            <a:xfrm>
              <a:off x="4931" y="2781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063" name="Line 5054"/>
            <p:cNvSpPr>
              <a:spLocks noChangeShapeType="1"/>
            </p:cNvSpPr>
            <p:nvPr/>
          </p:nvSpPr>
          <p:spPr bwMode="auto">
            <a:xfrm>
              <a:off x="4931" y="2785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064" name="Rectangle 5055"/>
            <p:cNvSpPr>
              <a:spLocks noChangeArrowheads="1"/>
            </p:cNvSpPr>
            <p:nvPr/>
          </p:nvSpPr>
          <p:spPr bwMode="auto">
            <a:xfrm>
              <a:off x="4931" y="2785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065" name="Line 5056"/>
            <p:cNvSpPr>
              <a:spLocks noChangeShapeType="1"/>
            </p:cNvSpPr>
            <p:nvPr/>
          </p:nvSpPr>
          <p:spPr bwMode="auto">
            <a:xfrm>
              <a:off x="4931" y="2788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066" name="Rectangle 5057"/>
            <p:cNvSpPr>
              <a:spLocks noChangeArrowheads="1"/>
            </p:cNvSpPr>
            <p:nvPr/>
          </p:nvSpPr>
          <p:spPr bwMode="auto">
            <a:xfrm>
              <a:off x="4931" y="2788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067" name="Line 5058"/>
            <p:cNvSpPr>
              <a:spLocks noChangeShapeType="1"/>
            </p:cNvSpPr>
            <p:nvPr/>
          </p:nvSpPr>
          <p:spPr bwMode="auto">
            <a:xfrm>
              <a:off x="527" y="2859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068" name="Rectangle 5059"/>
            <p:cNvSpPr>
              <a:spLocks noChangeArrowheads="1"/>
            </p:cNvSpPr>
            <p:nvPr/>
          </p:nvSpPr>
          <p:spPr bwMode="auto">
            <a:xfrm>
              <a:off x="527" y="2859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069" name="Line 5060"/>
            <p:cNvSpPr>
              <a:spLocks noChangeShapeType="1"/>
            </p:cNvSpPr>
            <p:nvPr/>
          </p:nvSpPr>
          <p:spPr bwMode="auto">
            <a:xfrm>
              <a:off x="527" y="2863"/>
              <a:ext cx="15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070" name="Rectangle 5061"/>
            <p:cNvSpPr>
              <a:spLocks noChangeArrowheads="1"/>
            </p:cNvSpPr>
            <p:nvPr/>
          </p:nvSpPr>
          <p:spPr bwMode="auto">
            <a:xfrm>
              <a:off x="527" y="2863"/>
              <a:ext cx="15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071" name="Line 5062"/>
            <p:cNvSpPr>
              <a:spLocks noChangeShapeType="1"/>
            </p:cNvSpPr>
            <p:nvPr/>
          </p:nvSpPr>
          <p:spPr bwMode="auto">
            <a:xfrm>
              <a:off x="527" y="2866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072" name="Rectangle 5063"/>
            <p:cNvSpPr>
              <a:spLocks noChangeArrowheads="1"/>
            </p:cNvSpPr>
            <p:nvPr/>
          </p:nvSpPr>
          <p:spPr bwMode="auto">
            <a:xfrm>
              <a:off x="527" y="2866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073" name="Line 5064"/>
            <p:cNvSpPr>
              <a:spLocks noChangeShapeType="1"/>
            </p:cNvSpPr>
            <p:nvPr/>
          </p:nvSpPr>
          <p:spPr bwMode="auto">
            <a:xfrm>
              <a:off x="527" y="2870"/>
              <a:ext cx="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074" name="Rectangle 5065"/>
            <p:cNvSpPr>
              <a:spLocks noChangeArrowheads="1"/>
            </p:cNvSpPr>
            <p:nvPr/>
          </p:nvSpPr>
          <p:spPr bwMode="auto">
            <a:xfrm>
              <a:off x="527" y="2870"/>
              <a:ext cx="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075" name="Line 5066"/>
            <p:cNvSpPr>
              <a:spLocks noChangeShapeType="1"/>
            </p:cNvSpPr>
            <p:nvPr/>
          </p:nvSpPr>
          <p:spPr bwMode="auto">
            <a:xfrm>
              <a:off x="527" y="2873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076" name="Rectangle 5067"/>
            <p:cNvSpPr>
              <a:spLocks noChangeArrowheads="1"/>
            </p:cNvSpPr>
            <p:nvPr/>
          </p:nvSpPr>
          <p:spPr bwMode="auto">
            <a:xfrm>
              <a:off x="527" y="2873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077" name="Line 5068"/>
            <p:cNvSpPr>
              <a:spLocks noChangeShapeType="1"/>
            </p:cNvSpPr>
            <p:nvPr/>
          </p:nvSpPr>
          <p:spPr bwMode="auto">
            <a:xfrm>
              <a:off x="719" y="2859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078" name="Rectangle 5069"/>
            <p:cNvSpPr>
              <a:spLocks noChangeArrowheads="1"/>
            </p:cNvSpPr>
            <p:nvPr/>
          </p:nvSpPr>
          <p:spPr bwMode="auto">
            <a:xfrm>
              <a:off x="719" y="2859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079" name="Line 5070"/>
            <p:cNvSpPr>
              <a:spLocks noChangeShapeType="1"/>
            </p:cNvSpPr>
            <p:nvPr/>
          </p:nvSpPr>
          <p:spPr bwMode="auto">
            <a:xfrm>
              <a:off x="719" y="2863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080" name="Rectangle 5071"/>
            <p:cNvSpPr>
              <a:spLocks noChangeArrowheads="1"/>
            </p:cNvSpPr>
            <p:nvPr/>
          </p:nvSpPr>
          <p:spPr bwMode="auto">
            <a:xfrm>
              <a:off x="719" y="2863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081" name="Line 5072"/>
            <p:cNvSpPr>
              <a:spLocks noChangeShapeType="1"/>
            </p:cNvSpPr>
            <p:nvPr/>
          </p:nvSpPr>
          <p:spPr bwMode="auto">
            <a:xfrm>
              <a:off x="719" y="2866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082" name="Rectangle 5073"/>
            <p:cNvSpPr>
              <a:spLocks noChangeArrowheads="1"/>
            </p:cNvSpPr>
            <p:nvPr/>
          </p:nvSpPr>
          <p:spPr bwMode="auto">
            <a:xfrm>
              <a:off x="719" y="2866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083" name="Line 5074"/>
            <p:cNvSpPr>
              <a:spLocks noChangeShapeType="1"/>
            </p:cNvSpPr>
            <p:nvPr/>
          </p:nvSpPr>
          <p:spPr bwMode="auto">
            <a:xfrm>
              <a:off x="719" y="2870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084" name="Rectangle 5075"/>
            <p:cNvSpPr>
              <a:spLocks noChangeArrowheads="1"/>
            </p:cNvSpPr>
            <p:nvPr/>
          </p:nvSpPr>
          <p:spPr bwMode="auto">
            <a:xfrm>
              <a:off x="719" y="2870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085" name="Line 5076"/>
            <p:cNvSpPr>
              <a:spLocks noChangeShapeType="1"/>
            </p:cNvSpPr>
            <p:nvPr/>
          </p:nvSpPr>
          <p:spPr bwMode="auto">
            <a:xfrm>
              <a:off x="719" y="2873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086" name="Rectangle 5077"/>
            <p:cNvSpPr>
              <a:spLocks noChangeArrowheads="1"/>
            </p:cNvSpPr>
            <p:nvPr/>
          </p:nvSpPr>
          <p:spPr bwMode="auto">
            <a:xfrm>
              <a:off x="719" y="2873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087" name="Line 5078"/>
            <p:cNvSpPr>
              <a:spLocks noChangeShapeType="1"/>
            </p:cNvSpPr>
            <p:nvPr/>
          </p:nvSpPr>
          <p:spPr bwMode="auto">
            <a:xfrm>
              <a:off x="995" y="2859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088" name="Rectangle 5079"/>
            <p:cNvSpPr>
              <a:spLocks noChangeArrowheads="1"/>
            </p:cNvSpPr>
            <p:nvPr/>
          </p:nvSpPr>
          <p:spPr bwMode="auto">
            <a:xfrm>
              <a:off x="995" y="2859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089" name="Line 5080"/>
            <p:cNvSpPr>
              <a:spLocks noChangeShapeType="1"/>
            </p:cNvSpPr>
            <p:nvPr/>
          </p:nvSpPr>
          <p:spPr bwMode="auto">
            <a:xfrm>
              <a:off x="995" y="2863"/>
              <a:ext cx="15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090" name="Rectangle 5081"/>
            <p:cNvSpPr>
              <a:spLocks noChangeArrowheads="1"/>
            </p:cNvSpPr>
            <p:nvPr/>
          </p:nvSpPr>
          <p:spPr bwMode="auto">
            <a:xfrm>
              <a:off x="995" y="2863"/>
              <a:ext cx="15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091" name="Line 5082"/>
            <p:cNvSpPr>
              <a:spLocks noChangeShapeType="1"/>
            </p:cNvSpPr>
            <p:nvPr/>
          </p:nvSpPr>
          <p:spPr bwMode="auto">
            <a:xfrm>
              <a:off x="995" y="2866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092" name="Rectangle 5083"/>
            <p:cNvSpPr>
              <a:spLocks noChangeArrowheads="1"/>
            </p:cNvSpPr>
            <p:nvPr/>
          </p:nvSpPr>
          <p:spPr bwMode="auto">
            <a:xfrm>
              <a:off x="995" y="2866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093" name="Line 5084"/>
            <p:cNvSpPr>
              <a:spLocks noChangeShapeType="1"/>
            </p:cNvSpPr>
            <p:nvPr/>
          </p:nvSpPr>
          <p:spPr bwMode="auto">
            <a:xfrm>
              <a:off x="995" y="2870"/>
              <a:ext cx="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094" name="Rectangle 5085"/>
            <p:cNvSpPr>
              <a:spLocks noChangeArrowheads="1"/>
            </p:cNvSpPr>
            <p:nvPr/>
          </p:nvSpPr>
          <p:spPr bwMode="auto">
            <a:xfrm>
              <a:off x="995" y="2870"/>
              <a:ext cx="8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095" name="Line 5086"/>
            <p:cNvSpPr>
              <a:spLocks noChangeShapeType="1"/>
            </p:cNvSpPr>
            <p:nvPr/>
          </p:nvSpPr>
          <p:spPr bwMode="auto">
            <a:xfrm>
              <a:off x="995" y="2873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096" name="Rectangle 5087"/>
            <p:cNvSpPr>
              <a:spLocks noChangeArrowheads="1"/>
            </p:cNvSpPr>
            <p:nvPr/>
          </p:nvSpPr>
          <p:spPr bwMode="auto">
            <a:xfrm>
              <a:off x="995" y="2873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097" name="Line 5088"/>
            <p:cNvSpPr>
              <a:spLocks noChangeShapeType="1"/>
            </p:cNvSpPr>
            <p:nvPr/>
          </p:nvSpPr>
          <p:spPr bwMode="auto">
            <a:xfrm>
              <a:off x="1187" y="2859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098" name="Rectangle 5089"/>
            <p:cNvSpPr>
              <a:spLocks noChangeArrowheads="1"/>
            </p:cNvSpPr>
            <p:nvPr/>
          </p:nvSpPr>
          <p:spPr bwMode="auto">
            <a:xfrm>
              <a:off x="1187" y="2859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099" name="Line 5090"/>
            <p:cNvSpPr>
              <a:spLocks noChangeShapeType="1"/>
            </p:cNvSpPr>
            <p:nvPr/>
          </p:nvSpPr>
          <p:spPr bwMode="auto">
            <a:xfrm>
              <a:off x="1187" y="2863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00" name="Rectangle 5091"/>
            <p:cNvSpPr>
              <a:spLocks noChangeArrowheads="1"/>
            </p:cNvSpPr>
            <p:nvPr/>
          </p:nvSpPr>
          <p:spPr bwMode="auto">
            <a:xfrm>
              <a:off x="1187" y="2863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01" name="Line 5092"/>
            <p:cNvSpPr>
              <a:spLocks noChangeShapeType="1"/>
            </p:cNvSpPr>
            <p:nvPr/>
          </p:nvSpPr>
          <p:spPr bwMode="auto">
            <a:xfrm>
              <a:off x="1187" y="2866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02" name="Rectangle 5093"/>
            <p:cNvSpPr>
              <a:spLocks noChangeArrowheads="1"/>
            </p:cNvSpPr>
            <p:nvPr/>
          </p:nvSpPr>
          <p:spPr bwMode="auto">
            <a:xfrm>
              <a:off x="1187" y="2866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03" name="Line 5094"/>
            <p:cNvSpPr>
              <a:spLocks noChangeShapeType="1"/>
            </p:cNvSpPr>
            <p:nvPr/>
          </p:nvSpPr>
          <p:spPr bwMode="auto">
            <a:xfrm>
              <a:off x="1187" y="2870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04" name="Rectangle 5095"/>
            <p:cNvSpPr>
              <a:spLocks noChangeArrowheads="1"/>
            </p:cNvSpPr>
            <p:nvPr/>
          </p:nvSpPr>
          <p:spPr bwMode="auto">
            <a:xfrm>
              <a:off x="1187" y="2870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05" name="Line 5096"/>
            <p:cNvSpPr>
              <a:spLocks noChangeShapeType="1"/>
            </p:cNvSpPr>
            <p:nvPr/>
          </p:nvSpPr>
          <p:spPr bwMode="auto">
            <a:xfrm>
              <a:off x="1187" y="2873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06" name="Rectangle 5097"/>
            <p:cNvSpPr>
              <a:spLocks noChangeArrowheads="1"/>
            </p:cNvSpPr>
            <p:nvPr/>
          </p:nvSpPr>
          <p:spPr bwMode="auto">
            <a:xfrm>
              <a:off x="1187" y="2873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07" name="Line 5098"/>
            <p:cNvSpPr>
              <a:spLocks noChangeShapeType="1"/>
            </p:cNvSpPr>
            <p:nvPr/>
          </p:nvSpPr>
          <p:spPr bwMode="auto">
            <a:xfrm>
              <a:off x="1464" y="2859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08" name="Rectangle 5099"/>
            <p:cNvSpPr>
              <a:spLocks noChangeArrowheads="1"/>
            </p:cNvSpPr>
            <p:nvPr/>
          </p:nvSpPr>
          <p:spPr bwMode="auto">
            <a:xfrm>
              <a:off x="1464" y="2859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09" name="Line 5100"/>
            <p:cNvSpPr>
              <a:spLocks noChangeShapeType="1"/>
            </p:cNvSpPr>
            <p:nvPr/>
          </p:nvSpPr>
          <p:spPr bwMode="auto">
            <a:xfrm>
              <a:off x="1464" y="2863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10" name="Rectangle 5101"/>
            <p:cNvSpPr>
              <a:spLocks noChangeArrowheads="1"/>
            </p:cNvSpPr>
            <p:nvPr/>
          </p:nvSpPr>
          <p:spPr bwMode="auto">
            <a:xfrm>
              <a:off x="1464" y="2863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11" name="Line 5102"/>
            <p:cNvSpPr>
              <a:spLocks noChangeShapeType="1"/>
            </p:cNvSpPr>
            <p:nvPr/>
          </p:nvSpPr>
          <p:spPr bwMode="auto">
            <a:xfrm>
              <a:off x="1464" y="2866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12" name="Rectangle 5103"/>
            <p:cNvSpPr>
              <a:spLocks noChangeArrowheads="1"/>
            </p:cNvSpPr>
            <p:nvPr/>
          </p:nvSpPr>
          <p:spPr bwMode="auto">
            <a:xfrm>
              <a:off x="1464" y="2866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13" name="Line 5104"/>
            <p:cNvSpPr>
              <a:spLocks noChangeShapeType="1"/>
            </p:cNvSpPr>
            <p:nvPr/>
          </p:nvSpPr>
          <p:spPr bwMode="auto">
            <a:xfrm>
              <a:off x="1464" y="2870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14" name="Rectangle 5105"/>
            <p:cNvSpPr>
              <a:spLocks noChangeArrowheads="1"/>
            </p:cNvSpPr>
            <p:nvPr/>
          </p:nvSpPr>
          <p:spPr bwMode="auto">
            <a:xfrm>
              <a:off x="1464" y="2870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15" name="Line 5106"/>
            <p:cNvSpPr>
              <a:spLocks noChangeShapeType="1"/>
            </p:cNvSpPr>
            <p:nvPr/>
          </p:nvSpPr>
          <p:spPr bwMode="auto">
            <a:xfrm>
              <a:off x="1464" y="2873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16" name="Rectangle 5107"/>
            <p:cNvSpPr>
              <a:spLocks noChangeArrowheads="1"/>
            </p:cNvSpPr>
            <p:nvPr/>
          </p:nvSpPr>
          <p:spPr bwMode="auto">
            <a:xfrm>
              <a:off x="1464" y="2873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17" name="Line 5108"/>
            <p:cNvSpPr>
              <a:spLocks noChangeShapeType="1"/>
            </p:cNvSpPr>
            <p:nvPr/>
          </p:nvSpPr>
          <p:spPr bwMode="auto">
            <a:xfrm>
              <a:off x="1655" y="2859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18" name="Rectangle 5109"/>
            <p:cNvSpPr>
              <a:spLocks noChangeArrowheads="1"/>
            </p:cNvSpPr>
            <p:nvPr/>
          </p:nvSpPr>
          <p:spPr bwMode="auto">
            <a:xfrm>
              <a:off x="1655" y="2859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19" name="Line 5110"/>
            <p:cNvSpPr>
              <a:spLocks noChangeShapeType="1"/>
            </p:cNvSpPr>
            <p:nvPr/>
          </p:nvSpPr>
          <p:spPr bwMode="auto">
            <a:xfrm>
              <a:off x="1655" y="2863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20" name="Rectangle 5111"/>
            <p:cNvSpPr>
              <a:spLocks noChangeArrowheads="1"/>
            </p:cNvSpPr>
            <p:nvPr/>
          </p:nvSpPr>
          <p:spPr bwMode="auto">
            <a:xfrm>
              <a:off x="1655" y="2863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21" name="Line 5112"/>
            <p:cNvSpPr>
              <a:spLocks noChangeShapeType="1"/>
            </p:cNvSpPr>
            <p:nvPr/>
          </p:nvSpPr>
          <p:spPr bwMode="auto">
            <a:xfrm>
              <a:off x="1655" y="2866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22" name="Rectangle 5113"/>
            <p:cNvSpPr>
              <a:spLocks noChangeArrowheads="1"/>
            </p:cNvSpPr>
            <p:nvPr/>
          </p:nvSpPr>
          <p:spPr bwMode="auto">
            <a:xfrm>
              <a:off x="1655" y="2866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23" name="Line 5114"/>
            <p:cNvSpPr>
              <a:spLocks noChangeShapeType="1"/>
            </p:cNvSpPr>
            <p:nvPr/>
          </p:nvSpPr>
          <p:spPr bwMode="auto">
            <a:xfrm>
              <a:off x="1655" y="2870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24" name="Rectangle 5115"/>
            <p:cNvSpPr>
              <a:spLocks noChangeArrowheads="1"/>
            </p:cNvSpPr>
            <p:nvPr/>
          </p:nvSpPr>
          <p:spPr bwMode="auto">
            <a:xfrm>
              <a:off x="1655" y="2870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25" name="Line 5116"/>
            <p:cNvSpPr>
              <a:spLocks noChangeShapeType="1"/>
            </p:cNvSpPr>
            <p:nvPr/>
          </p:nvSpPr>
          <p:spPr bwMode="auto">
            <a:xfrm>
              <a:off x="1655" y="2873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26" name="Rectangle 5117"/>
            <p:cNvSpPr>
              <a:spLocks noChangeArrowheads="1"/>
            </p:cNvSpPr>
            <p:nvPr/>
          </p:nvSpPr>
          <p:spPr bwMode="auto">
            <a:xfrm>
              <a:off x="1655" y="2873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27" name="Line 5118"/>
            <p:cNvSpPr>
              <a:spLocks noChangeShapeType="1"/>
            </p:cNvSpPr>
            <p:nvPr/>
          </p:nvSpPr>
          <p:spPr bwMode="auto">
            <a:xfrm>
              <a:off x="1932" y="2859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28" name="Rectangle 5119"/>
            <p:cNvSpPr>
              <a:spLocks noChangeArrowheads="1"/>
            </p:cNvSpPr>
            <p:nvPr/>
          </p:nvSpPr>
          <p:spPr bwMode="auto">
            <a:xfrm>
              <a:off x="1932" y="2859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29" name="Line 5120"/>
            <p:cNvSpPr>
              <a:spLocks noChangeShapeType="1"/>
            </p:cNvSpPr>
            <p:nvPr/>
          </p:nvSpPr>
          <p:spPr bwMode="auto">
            <a:xfrm>
              <a:off x="1932" y="2863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30" name="Rectangle 5121"/>
            <p:cNvSpPr>
              <a:spLocks noChangeArrowheads="1"/>
            </p:cNvSpPr>
            <p:nvPr/>
          </p:nvSpPr>
          <p:spPr bwMode="auto">
            <a:xfrm>
              <a:off x="1932" y="2863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31" name="Line 5122"/>
            <p:cNvSpPr>
              <a:spLocks noChangeShapeType="1"/>
            </p:cNvSpPr>
            <p:nvPr/>
          </p:nvSpPr>
          <p:spPr bwMode="auto">
            <a:xfrm>
              <a:off x="1932" y="2866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32" name="Rectangle 5123"/>
            <p:cNvSpPr>
              <a:spLocks noChangeArrowheads="1"/>
            </p:cNvSpPr>
            <p:nvPr/>
          </p:nvSpPr>
          <p:spPr bwMode="auto">
            <a:xfrm>
              <a:off x="1932" y="2866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33" name="Line 5124"/>
            <p:cNvSpPr>
              <a:spLocks noChangeShapeType="1"/>
            </p:cNvSpPr>
            <p:nvPr/>
          </p:nvSpPr>
          <p:spPr bwMode="auto">
            <a:xfrm>
              <a:off x="1932" y="2870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34" name="Rectangle 5125"/>
            <p:cNvSpPr>
              <a:spLocks noChangeArrowheads="1"/>
            </p:cNvSpPr>
            <p:nvPr/>
          </p:nvSpPr>
          <p:spPr bwMode="auto">
            <a:xfrm>
              <a:off x="1932" y="2870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35" name="Line 5126"/>
            <p:cNvSpPr>
              <a:spLocks noChangeShapeType="1"/>
            </p:cNvSpPr>
            <p:nvPr/>
          </p:nvSpPr>
          <p:spPr bwMode="auto">
            <a:xfrm>
              <a:off x="1932" y="2873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36" name="Rectangle 5127"/>
            <p:cNvSpPr>
              <a:spLocks noChangeArrowheads="1"/>
            </p:cNvSpPr>
            <p:nvPr/>
          </p:nvSpPr>
          <p:spPr bwMode="auto">
            <a:xfrm>
              <a:off x="1932" y="2873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37" name="Line 5128"/>
            <p:cNvSpPr>
              <a:spLocks noChangeShapeType="1"/>
            </p:cNvSpPr>
            <p:nvPr/>
          </p:nvSpPr>
          <p:spPr bwMode="auto">
            <a:xfrm>
              <a:off x="2123" y="2859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38" name="Rectangle 5129"/>
            <p:cNvSpPr>
              <a:spLocks noChangeArrowheads="1"/>
            </p:cNvSpPr>
            <p:nvPr/>
          </p:nvSpPr>
          <p:spPr bwMode="auto">
            <a:xfrm>
              <a:off x="2123" y="2859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39" name="Line 5130"/>
            <p:cNvSpPr>
              <a:spLocks noChangeShapeType="1"/>
            </p:cNvSpPr>
            <p:nvPr/>
          </p:nvSpPr>
          <p:spPr bwMode="auto">
            <a:xfrm>
              <a:off x="2123" y="2863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40" name="Rectangle 5131"/>
            <p:cNvSpPr>
              <a:spLocks noChangeArrowheads="1"/>
            </p:cNvSpPr>
            <p:nvPr/>
          </p:nvSpPr>
          <p:spPr bwMode="auto">
            <a:xfrm>
              <a:off x="2123" y="2863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41" name="Line 5132"/>
            <p:cNvSpPr>
              <a:spLocks noChangeShapeType="1"/>
            </p:cNvSpPr>
            <p:nvPr/>
          </p:nvSpPr>
          <p:spPr bwMode="auto">
            <a:xfrm>
              <a:off x="2123" y="2866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42" name="Rectangle 5133"/>
            <p:cNvSpPr>
              <a:spLocks noChangeArrowheads="1"/>
            </p:cNvSpPr>
            <p:nvPr/>
          </p:nvSpPr>
          <p:spPr bwMode="auto">
            <a:xfrm>
              <a:off x="2123" y="2866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43" name="Line 5134"/>
            <p:cNvSpPr>
              <a:spLocks noChangeShapeType="1"/>
            </p:cNvSpPr>
            <p:nvPr/>
          </p:nvSpPr>
          <p:spPr bwMode="auto">
            <a:xfrm>
              <a:off x="2123" y="2870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44" name="Rectangle 5135"/>
            <p:cNvSpPr>
              <a:spLocks noChangeArrowheads="1"/>
            </p:cNvSpPr>
            <p:nvPr/>
          </p:nvSpPr>
          <p:spPr bwMode="auto">
            <a:xfrm>
              <a:off x="2123" y="2870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45" name="Line 5136"/>
            <p:cNvSpPr>
              <a:spLocks noChangeShapeType="1"/>
            </p:cNvSpPr>
            <p:nvPr/>
          </p:nvSpPr>
          <p:spPr bwMode="auto">
            <a:xfrm>
              <a:off x="2123" y="2873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46" name="Rectangle 5137"/>
            <p:cNvSpPr>
              <a:spLocks noChangeArrowheads="1"/>
            </p:cNvSpPr>
            <p:nvPr/>
          </p:nvSpPr>
          <p:spPr bwMode="auto">
            <a:xfrm>
              <a:off x="2123" y="2873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47" name="Line 5138"/>
            <p:cNvSpPr>
              <a:spLocks noChangeShapeType="1"/>
            </p:cNvSpPr>
            <p:nvPr/>
          </p:nvSpPr>
          <p:spPr bwMode="auto">
            <a:xfrm>
              <a:off x="2400" y="2859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48" name="Rectangle 5139"/>
            <p:cNvSpPr>
              <a:spLocks noChangeArrowheads="1"/>
            </p:cNvSpPr>
            <p:nvPr/>
          </p:nvSpPr>
          <p:spPr bwMode="auto">
            <a:xfrm>
              <a:off x="2400" y="2859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49" name="Line 5140"/>
            <p:cNvSpPr>
              <a:spLocks noChangeShapeType="1"/>
            </p:cNvSpPr>
            <p:nvPr/>
          </p:nvSpPr>
          <p:spPr bwMode="auto">
            <a:xfrm>
              <a:off x="2400" y="2863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50" name="Rectangle 5141"/>
            <p:cNvSpPr>
              <a:spLocks noChangeArrowheads="1"/>
            </p:cNvSpPr>
            <p:nvPr/>
          </p:nvSpPr>
          <p:spPr bwMode="auto">
            <a:xfrm>
              <a:off x="2400" y="2863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51" name="Line 5142"/>
            <p:cNvSpPr>
              <a:spLocks noChangeShapeType="1"/>
            </p:cNvSpPr>
            <p:nvPr/>
          </p:nvSpPr>
          <p:spPr bwMode="auto">
            <a:xfrm>
              <a:off x="2400" y="2866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52" name="Rectangle 5143"/>
            <p:cNvSpPr>
              <a:spLocks noChangeArrowheads="1"/>
            </p:cNvSpPr>
            <p:nvPr/>
          </p:nvSpPr>
          <p:spPr bwMode="auto">
            <a:xfrm>
              <a:off x="2400" y="2866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53" name="Line 5144"/>
            <p:cNvSpPr>
              <a:spLocks noChangeShapeType="1"/>
            </p:cNvSpPr>
            <p:nvPr/>
          </p:nvSpPr>
          <p:spPr bwMode="auto">
            <a:xfrm>
              <a:off x="2400" y="2870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54" name="Rectangle 5145"/>
            <p:cNvSpPr>
              <a:spLocks noChangeArrowheads="1"/>
            </p:cNvSpPr>
            <p:nvPr/>
          </p:nvSpPr>
          <p:spPr bwMode="auto">
            <a:xfrm>
              <a:off x="2400" y="2870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55" name="Line 5146"/>
            <p:cNvSpPr>
              <a:spLocks noChangeShapeType="1"/>
            </p:cNvSpPr>
            <p:nvPr/>
          </p:nvSpPr>
          <p:spPr bwMode="auto">
            <a:xfrm>
              <a:off x="2400" y="2873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56" name="Rectangle 5147"/>
            <p:cNvSpPr>
              <a:spLocks noChangeArrowheads="1"/>
            </p:cNvSpPr>
            <p:nvPr/>
          </p:nvSpPr>
          <p:spPr bwMode="auto">
            <a:xfrm>
              <a:off x="2400" y="2873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57" name="Line 5148"/>
            <p:cNvSpPr>
              <a:spLocks noChangeShapeType="1"/>
            </p:cNvSpPr>
            <p:nvPr/>
          </p:nvSpPr>
          <p:spPr bwMode="auto">
            <a:xfrm>
              <a:off x="2591" y="2859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58" name="Rectangle 5149"/>
            <p:cNvSpPr>
              <a:spLocks noChangeArrowheads="1"/>
            </p:cNvSpPr>
            <p:nvPr/>
          </p:nvSpPr>
          <p:spPr bwMode="auto">
            <a:xfrm>
              <a:off x="2591" y="2859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59" name="Line 5150"/>
            <p:cNvSpPr>
              <a:spLocks noChangeShapeType="1"/>
            </p:cNvSpPr>
            <p:nvPr/>
          </p:nvSpPr>
          <p:spPr bwMode="auto">
            <a:xfrm>
              <a:off x="2591" y="2863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60" name="Rectangle 5151"/>
            <p:cNvSpPr>
              <a:spLocks noChangeArrowheads="1"/>
            </p:cNvSpPr>
            <p:nvPr/>
          </p:nvSpPr>
          <p:spPr bwMode="auto">
            <a:xfrm>
              <a:off x="2591" y="2863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61" name="Line 5152"/>
            <p:cNvSpPr>
              <a:spLocks noChangeShapeType="1"/>
            </p:cNvSpPr>
            <p:nvPr/>
          </p:nvSpPr>
          <p:spPr bwMode="auto">
            <a:xfrm>
              <a:off x="2591" y="2866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62" name="Rectangle 5153"/>
            <p:cNvSpPr>
              <a:spLocks noChangeArrowheads="1"/>
            </p:cNvSpPr>
            <p:nvPr/>
          </p:nvSpPr>
          <p:spPr bwMode="auto">
            <a:xfrm>
              <a:off x="2591" y="2866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63" name="Line 5154"/>
            <p:cNvSpPr>
              <a:spLocks noChangeShapeType="1"/>
            </p:cNvSpPr>
            <p:nvPr/>
          </p:nvSpPr>
          <p:spPr bwMode="auto">
            <a:xfrm>
              <a:off x="2591" y="2870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64" name="Rectangle 5155"/>
            <p:cNvSpPr>
              <a:spLocks noChangeArrowheads="1"/>
            </p:cNvSpPr>
            <p:nvPr/>
          </p:nvSpPr>
          <p:spPr bwMode="auto">
            <a:xfrm>
              <a:off x="2591" y="2870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65" name="Line 5156"/>
            <p:cNvSpPr>
              <a:spLocks noChangeShapeType="1"/>
            </p:cNvSpPr>
            <p:nvPr/>
          </p:nvSpPr>
          <p:spPr bwMode="auto">
            <a:xfrm>
              <a:off x="2591" y="2873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66" name="Rectangle 5157"/>
            <p:cNvSpPr>
              <a:spLocks noChangeArrowheads="1"/>
            </p:cNvSpPr>
            <p:nvPr/>
          </p:nvSpPr>
          <p:spPr bwMode="auto">
            <a:xfrm>
              <a:off x="2591" y="2873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67" name="Line 5158"/>
            <p:cNvSpPr>
              <a:spLocks noChangeShapeType="1"/>
            </p:cNvSpPr>
            <p:nvPr/>
          </p:nvSpPr>
          <p:spPr bwMode="auto">
            <a:xfrm>
              <a:off x="2868" y="2859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68" name="Rectangle 5159"/>
            <p:cNvSpPr>
              <a:spLocks noChangeArrowheads="1"/>
            </p:cNvSpPr>
            <p:nvPr/>
          </p:nvSpPr>
          <p:spPr bwMode="auto">
            <a:xfrm>
              <a:off x="2868" y="2859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69" name="Line 5160"/>
            <p:cNvSpPr>
              <a:spLocks noChangeShapeType="1"/>
            </p:cNvSpPr>
            <p:nvPr/>
          </p:nvSpPr>
          <p:spPr bwMode="auto">
            <a:xfrm>
              <a:off x="2868" y="2863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70" name="Rectangle 5161"/>
            <p:cNvSpPr>
              <a:spLocks noChangeArrowheads="1"/>
            </p:cNvSpPr>
            <p:nvPr/>
          </p:nvSpPr>
          <p:spPr bwMode="auto">
            <a:xfrm>
              <a:off x="2868" y="2863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71" name="Line 5162"/>
            <p:cNvSpPr>
              <a:spLocks noChangeShapeType="1"/>
            </p:cNvSpPr>
            <p:nvPr/>
          </p:nvSpPr>
          <p:spPr bwMode="auto">
            <a:xfrm>
              <a:off x="2868" y="2866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72" name="Rectangle 5163"/>
            <p:cNvSpPr>
              <a:spLocks noChangeArrowheads="1"/>
            </p:cNvSpPr>
            <p:nvPr/>
          </p:nvSpPr>
          <p:spPr bwMode="auto">
            <a:xfrm>
              <a:off x="2868" y="2866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73" name="Line 5164"/>
            <p:cNvSpPr>
              <a:spLocks noChangeShapeType="1"/>
            </p:cNvSpPr>
            <p:nvPr/>
          </p:nvSpPr>
          <p:spPr bwMode="auto">
            <a:xfrm>
              <a:off x="2868" y="2870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74" name="Rectangle 5165"/>
            <p:cNvSpPr>
              <a:spLocks noChangeArrowheads="1"/>
            </p:cNvSpPr>
            <p:nvPr/>
          </p:nvSpPr>
          <p:spPr bwMode="auto">
            <a:xfrm>
              <a:off x="2868" y="2870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75" name="Line 5166"/>
            <p:cNvSpPr>
              <a:spLocks noChangeShapeType="1"/>
            </p:cNvSpPr>
            <p:nvPr/>
          </p:nvSpPr>
          <p:spPr bwMode="auto">
            <a:xfrm>
              <a:off x="2868" y="2873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76" name="Rectangle 5167"/>
            <p:cNvSpPr>
              <a:spLocks noChangeArrowheads="1"/>
            </p:cNvSpPr>
            <p:nvPr/>
          </p:nvSpPr>
          <p:spPr bwMode="auto">
            <a:xfrm>
              <a:off x="2868" y="2873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77" name="Line 5168"/>
            <p:cNvSpPr>
              <a:spLocks noChangeShapeType="1"/>
            </p:cNvSpPr>
            <p:nvPr/>
          </p:nvSpPr>
          <p:spPr bwMode="auto">
            <a:xfrm>
              <a:off x="3059" y="2859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78" name="Rectangle 5169"/>
            <p:cNvSpPr>
              <a:spLocks noChangeArrowheads="1"/>
            </p:cNvSpPr>
            <p:nvPr/>
          </p:nvSpPr>
          <p:spPr bwMode="auto">
            <a:xfrm>
              <a:off x="3059" y="2859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79" name="Line 5170"/>
            <p:cNvSpPr>
              <a:spLocks noChangeShapeType="1"/>
            </p:cNvSpPr>
            <p:nvPr/>
          </p:nvSpPr>
          <p:spPr bwMode="auto">
            <a:xfrm>
              <a:off x="3059" y="2863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80" name="Rectangle 5171"/>
            <p:cNvSpPr>
              <a:spLocks noChangeArrowheads="1"/>
            </p:cNvSpPr>
            <p:nvPr/>
          </p:nvSpPr>
          <p:spPr bwMode="auto">
            <a:xfrm>
              <a:off x="3059" y="2863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81" name="Line 5172"/>
            <p:cNvSpPr>
              <a:spLocks noChangeShapeType="1"/>
            </p:cNvSpPr>
            <p:nvPr/>
          </p:nvSpPr>
          <p:spPr bwMode="auto">
            <a:xfrm>
              <a:off x="3059" y="2866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82" name="Rectangle 5173"/>
            <p:cNvSpPr>
              <a:spLocks noChangeArrowheads="1"/>
            </p:cNvSpPr>
            <p:nvPr/>
          </p:nvSpPr>
          <p:spPr bwMode="auto">
            <a:xfrm>
              <a:off x="3059" y="2866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83" name="Line 5174"/>
            <p:cNvSpPr>
              <a:spLocks noChangeShapeType="1"/>
            </p:cNvSpPr>
            <p:nvPr/>
          </p:nvSpPr>
          <p:spPr bwMode="auto">
            <a:xfrm>
              <a:off x="3059" y="2870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84" name="Rectangle 5175"/>
            <p:cNvSpPr>
              <a:spLocks noChangeArrowheads="1"/>
            </p:cNvSpPr>
            <p:nvPr/>
          </p:nvSpPr>
          <p:spPr bwMode="auto">
            <a:xfrm>
              <a:off x="3059" y="2870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85" name="Line 5176"/>
            <p:cNvSpPr>
              <a:spLocks noChangeShapeType="1"/>
            </p:cNvSpPr>
            <p:nvPr/>
          </p:nvSpPr>
          <p:spPr bwMode="auto">
            <a:xfrm>
              <a:off x="3059" y="2873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86" name="Rectangle 5177"/>
            <p:cNvSpPr>
              <a:spLocks noChangeArrowheads="1"/>
            </p:cNvSpPr>
            <p:nvPr/>
          </p:nvSpPr>
          <p:spPr bwMode="auto">
            <a:xfrm>
              <a:off x="3059" y="2873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87" name="Line 5178"/>
            <p:cNvSpPr>
              <a:spLocks noChangeShapeType="1"/>
            </p:cNvSpPr>
            <p:nvPr/>
          </p:nvSpPr>
          <p:spPr bwMode="auto">
            <a:xfrm>
              <a:off x="3336" y="2859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88" name="Rectangle 5179"/>
            <p:cNvSpPr>
              <a:spLocks noChangeArrowheads="1"/>
            </p:cNvSpPr>
            <p:nvPr/>
          </p:nvSpPr>
          <p:spPr bwMode="auto">
            <a:xfrm>
              <a:off x="3336" y="2859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89" name="Line 5180"/>
            <p:cNvSpPr>
              <a:spLocks noChangeShapeType="1"/>
            </p:cNvSpPr>
            <p:nvPr/>
          </p:nvSpPr>
          <p:spPr bwMode="auto">
            <a:xfrm>
              <a:off x="3336" y="2863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90" name="Rectangle 5181"/>
            <p:cNvSpPr>
              <a:spLocks noChangeArrowheads="1"/>
            </p:cNvSpPr>
            <p:nvPr/>
          </p:nvSpPr>
          <p:spPr bwMode="auto">
            <a:xfrm>
              <a:off x="3336" y="2863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91" name="Line 5182"/>
            <p:cNvSpPr>
              <a:spLocks noChangeShapeType="1"/>
            </p:cNvSpPr>
            <p:nvPr/>
          </p:nvSpPr>
          <p:spPr bwMode="auto">
            <a:xfrm>
              <a:off x="3336" y="2866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92" name="Rectangle 5183"/>
            <p:cNvSpPr>
              <a:spLocks noChangeArrowheads="1"/>
            </p:cNvSpPr>
            <p:nvPr/>
          </p:nvSpPr>
          <p:spPr bwMode="auto">
            <a:xfrm>
              <a:off x="3336" y="2866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93" name="Line 5184"/>
            <p:cNvSpPr>
              <a:spLocks noChangeShapeType="1"/>
            </p:cNvSpPr>
            <p:nvPr/>
          </p:nvSpPr>
          <p:spPr bwMode="auto">
            <a:xfrm>
              <a:off x="3336" y="2870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94" name="Rectangle 5185"/>
            <p:cNvSpPr>
              <a:spLocks noChangeArrowheads="1"/>
            </p:cNvSpPr>
            <p:nvPr/>
          </p:nvSpPr>
          <p:spPr bwMode="auto">
            <a:xfrm>
              <a:off x="3336" y="2870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95" name="Line 5186"/>
            <p:cNvSpPr>
              <a:spLocks noChangeShapeType="1"/>
            </p:cNvSpPr>
            <p:nvPr/>
          </p:nvSpPr>
          <p:spPr bwMode="auto">
            <a:xfrm>
              <a:off x="3336" y="2873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96" name="Rectangle 5187"/>
            <p:cNvSpPr>
              <a:spLocks noChangeArrowheads="1"/>
            </p:cNvSpPr>
            <p:nvPr/>
          </p:nvSpPr>
          <p:spPr bwMode="auto">
            <a:xfrm>
              <a:off x="3336" y="2873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97" name="Line 5188"/>
            <p:cNvSpPr>
              <a:spLocks noChangeShapeType="1"/>
            </p:cNvSpPr>
            <p:nvPr/>
          </p:nvSpPr>
          <p:spPr bwMode="auto">
            <a:xfrm>
              <a:off x="3527" y="2859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98" name="Rectangle 5189"/>
            <p:cNvSpPr>
              <a:spLocks noChangeArrowheads="1"/>
            </p:cNvSpPr>
            <p:nvPr/>
          </p:nvSpPr>
          <p:spPr bwMode="auto">
            <a:xfrm>
              <a:off x="3527" y="2859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199" name="Line 5190"/>
            <p:cNvSpPr>
              <a:spLocks noChangeShapeType="1"/>
            </p:cNvSpPr>
            <p:nvPr/>
          </p:nvSpPr>
          <p:spPr bwMode="auto">
            <a:xfrm>
              <a:off x="3527" y="2863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00" name="Rectangle 5191"/>
            <p:cNvSpPr>
              <a:spLocks noChangeArrowheads="1"/>
            </p:cNvSpPr>
            <p:nvPr/>
          </p:nvSpPr>
          <p:spPr bwMode="auto">
            <a:xfrm>
              <a:off x="3527" y="2863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01" name="Line 5192"/>
            <p:cNvSpPr>
              <a:spLocks noChangeShapeType="1"/>
            </p:cNvSpPr>
            <p:nvPr/>
          </p:nvSpPr>
          <p:spPr bwMode="auto">
            <a:xfrm>
              <a:off x="3527" y="2866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02" name="Rectangle 5193"/>
            <p:cNvSpPr>
              <a:spLocks noChangeArrowheads="1"/>
            </p:cNvSpPr>
            <p:nvPr/>
          </p:nvSpPr>
          <p:spPr bwMode="auto">
            <a:xfrm>
              <a:off x="3527" y="2866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03" name="Line 5194"/>
            <p:cNvSpPr>
              <a:spLocks noChangeShapeType="1"/>
            </p:cNvSpPr>
            <p:nvPr/>
          </p:nvSpPr>
          <p:spPr bwMode="auto">
            <a:xfrm>
              <a:off x="3527" y="2870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04" name="Rectangle 5195"/>
            <p:cNvSpPr>
              <a:spLocks noChangeArrowheads="1"/>
            </p:cNvSpPr>
            <p:nvPr/>
          </p:nvSpPr>
          <p:spPr bwMode="auto">
            <a:xfrm>
              <a:off x="3527" y="2870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05" name="Line 5196"/>
            <p:cNvSpPr>
              <a:spLocks noChangeShapeType="1"/>
            </p:cNvSpPr>
            <p:nvPr/>
          </p:nvSpPr>
          <p:spPr bwMode="auto">
            <a:xfrm>
              <a:off x="3527" y="2873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06" name="Rectangle 5197"/>
            <p:cNvSpPr>
              <a:spLocks noChangeArrowheads="1"/>
            </p:cNvSpPr>
            <p:nvPr/>
          </p:nvSpPr>
          <p:spPr bwMode="auto">
            <a:xfrm>
              <a:off x="3527" y="2873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07" name="Line 5198"/>
            <p:cNvSpPr>
              <a:spLocks noChangeShapeType="1"/>
            </p:cNvSpPr>
            <p:nvPr/>
          </p:nvSpPr>
          <p:spPr bwMode="auto">
            <a:xfrm>
              <a:off x="3804" y="2859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08" name="Rectangle 5199"/>
            <p:cNvSpPr>
              <a:spLocks noChangeArrowheads="1"/>
            </p:cNvSpPr>
            <p:nvPr/>
          </p:nvSpPr>
          <p:spPr bwMode="auto">
            <a:xfrm>
              <a:off x="3804" y="2859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09" name="Line 5200"/>
            <p:cNvSpPr>
              <a:spLocks noChangeShapeType="1"/>
            </p:cNvSpPr>
            <p:nvPr/>
          </p:nvSpPr>
          <p:spPr bwMode="auto">
            <a:xfrm>
              <a:off x="3804" y="2863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10" name="Rectangle 5201"/>
            <p:cNvSpPr>
              <a:spLocks noChangeArrowheads="1"/>
            </p:cNvSpPr>
            <p:nvPr/>
          </p:nvSpPr>
          <p:spPr bwMode="auto">
            <a:xfrm>
              <a:off x="3804" y="2863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11" name="Line 5202"/>
            <p:cNvSpPr>
              <a:spLocks noChangeShapeType="1"/>
            </p:cNvSpPr>
            <p:nvPr/>
          </p:nvSpPr>
          <p:spPr bwMode="auto">
            <a:xfrm>
              <a:off x="3804" y="2866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12" name="Rectangle 5203"/>
            <p:cNvSpPr>
              <a:spLocks noChangeArrowheads="1"/>
            </p:cNvSpPr>
            <p:nvPr/>
          </p:nvSpPr>
          <p:spPr bwMode="auto">
            <a:xfrm>
              <a:off x="3804" y="2866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13" name="Line 5204"/>
            <p:cNvSpPr>
              <a:spLocks noChangeShapeType="1"/>
            </p:cNvSpPr>
            <p:nvPr/>
          </p:nvSpPr>
          <p:spPr bwMode="auto">
            <a:xfrm>
              <a:off x="3804" y="2870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14" name="Rectangle 5205"/>
            <p:cNvSpPr>
              <a:spLocks noChangeArrowheads="1"/>
            </p:cNvSpPr>
            <p:nvPr/>
          </p:nvSpPr>
          <p:spPr bwMode="auto">
            <a:xfrm>
              <a:off x="3804" y="2870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15" name="Line 5206"/>
            <p:cNvSpPr>
              <a:spLocks noChangeShapeType="1"/>
            </p:cNvSpPr>
            <p:nvPr/>
          </p:nvSpPr>
          <p:spPr bwMode="auto">
            <a:xfrm>
              <a:off x="3804" y="2873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16" name="Rectangle 5207"/>
            <p:cNvSpPr>
              <a:spLocks noChangeArrowheads="1"/>
            </p:cNvSpPr>
            <p:nvPr/>
          </p:nvSpPr>
          <p:spPr bwMode="auto">
            <a:xfrm>
              <a:off x="3804" y="2873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17" name="Line 5208"/>
            <p:cNvSpPr>
              <a:spLocks noChangeShapeType="1"/>
            </p:cNvSpPr>
            <p:nvPr/>
          </p:nvSpPr>
          <p:spPr bwMode="auto">
            <a:xfrm>
              <a:off x="3995" y="2859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18" name="Rectangle 5209"/>
            <p:cNvSpPr>
              <a:spLocks noChangeArrowheads="1"/>
            </p:cNvSpPr>
            <p:nvPr/>
          </p:nvSpPr>
          <p:spPr bwMode="auto">
            <a:xfrm>
              <a:off x="3995" y="2859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19" name="Line 5210"/>
            <p:cNvSpPr>
              <a:spLocks noChangeShapeType="1"/>
            </p:cNvSpPr>
            <p:nvPr/>
          </p:nvSpPr>
          <p:spPr bwMode="auto">
            <a:xfrm>
              <a:off x="3995" y="2863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20" name="Rectangle 5211"/>
            <p:cNvSpPr>
              <a:spLocks noChangeArrowheads="1"/>
            </p:cNvSpPr>
            <p:nvPr/>
          </p:nvSpPr>
          <p:spPr bwMode="auto">
            <a:xfrm>
              <a:off x="3995" y="2863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21" name="Line 5212"/>
            <p:cNvSpPr>
              <a:spLocks noChangeShapeType="1"/>
            </p:cNvSpPr>
            <p:nvPr/>
          </p:nvSpPr>
          <p:spPr bwMode="auto">
            <a:xfrm>
              <a:off x="3995" y="2866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22" name="Rectangle 5213"/>
            <p:cNvSpPr>
              <a:spLocks noChangeArrowheads="1"/>
            </p:cNvSpPr>
            <p:nvPr/>
          </p:nvSpPr>
          <p:spPr bwMode="auto">
            <a:xfrm>
              <a:off x="3995" y="2866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23" name="Line 5214"/>
            <p:cNvSpPr>
              <a:spLocks noChangeShapeType="1"/>
            </p:cNvSpPr>
            <p:nvPr/>
          </p:nvSpPr>
          <p:spPr bwMode="auto">
            <a:xfrm>
              <a:off x="3995" y="2870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24" name="Rectangle 5215"/>
            <p:cNvSpPr>
              <a:spLocks noChangeArrowheads="1"/>
            </p:cNvSpPr>
            <p:nvPr/>
          </p:nvSpPr>
          <p:spPr bwMode="auto">
            <a:xfrm>
              <a:off x="3995" y="2870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25" name="Line 5216"/>
            <p:cNvSpPr>
              <a:spLocks noChangeShapeType="1"/>
            </p:cNvSpPr>
            <p:nvPr/>
          </p:nvSpPr>
          <p:spPr bwMode="auto">
            <a:xfrm>
              <a:off x="3995" y="2873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26" name="Rectangle 5217"/>
            <p:cNvSpPr>
              <a:spLocks noChangeArrowheads="1"/>
            </p:cNvSpPr>
            <p:nvPr/>
          </p:nvSpPr>
          <p:spPr bwMode="auto">
            <a:xfrm>
              <a:off x="3995" y="2873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27" name="Line 5218"/>
            <p:cNvSpPr>
              <a:spLocks noChangeShapeType="1"/>
            </p:cNvSpPr>
            <p:nvPr/>
          </p:nvSpPr>
          <p:spPr bwMode="auto">
            <a:xfrm>
              <a:off x="4272" y="2859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28" name="Rectangle 5219"/>
            <p:cNvSpPr>
              <a:spLocks noChangeArrowheads="1"/>
            </p:cNvSpPr>
            <p:nvPr/>
          </p:nvSpPr>
          <p:spPr bwMode="auto">
            <a:xfrm>
              <a:off x="4272" y="2859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29" name="Line 5220"/>
            <p:cNvSpPr>
              <a:spLocks noChangeShapeType="1"/>
            </p:cNvSpPr>
            <p:nvPr/>
          </p:nvSpPr>
          <p:spPr bwMode="auto">
            <a:xfrm>
              <a:off x="4272" y="2863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30" name="Rectangle 5221"/>
            <p:cNvSpPr>
              <a:spLocks noChangeArrowheads="1"/>
            </p:cNvSpPr>
            <p:nvPr/>
          </p:nvSpPr>
          <p:spPr bwMode="auto">
            <a:xfrm>
              <a:off x="4272" y="2863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31" name="Line 5222"/>
            <p:cNvSpPr>
              <a:spLocks noChangeShapeType="1"/>
            </p:cNvSpPr>
            <p:nvPr/>
          </p:nvSpPr>
          <p:spPr bwMode="auto">
            <a:xfrm>
              <a:off x="4272" y="2866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32" name="Rectangle 5223"/>
            <p:cNvSpPr>
              <a:spLocks noChangeArrowheads="1"/>
            </p:cNvSpPr>
            <p:nvPr/>
          </p:nvSpPr>
          <p:spPr bwMode="auto">
            <a:xfrm>
              <a:off x="4272" y="2866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33" name="Line 5224"/>
            <p:cNvSpPr>
              <a:spLocks noChangeShapeType="1"/>
            </p:cNvSpPr>
            <p:nvPr/>
          </p:nvSpPr>
          <p:spPr bwMode="auto">
            <a:xfrm>
              <a:off x="4272" y="2870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34" name="Rectangle 5225"/>
            <p:cNvSpPr>
              <a:spLocks noChangeArrowheads="1"/>
            </p:cNvSpPr>
            <p:nvPr/>
          </p:nvSpPr>
          <p:spPr bwMode="auto">
            <a:xfrm>
              <a:off x="4272" y="2870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35" name="Line 5226"/>
            <p:cNvSpPr>
              <a:spLocks noChangeShapeType="1"/>
            </p:cNvSpPr>
            <p:nvPr/>
          </p:nvSpPr>
          <p:spPr bwMode="auto">
            <a:xfrm>
              <a:off x="4272" y="2873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36" name="Rectangle 5227"/>
            <p:cNvSpPr>
              <a:spLocks noChangeArrowheads="1"/>
            </p:cNvSpPr>
            <p:nvPr/>
          </p:nvSpPr>
          <p:spPr bwMode="auto">
            <a:xfrm>
              <a:off x="4272" y="2873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37" name="Line 5228"/>
            <p:cNvSpPr>
              <a:spLocks noChangeShapeType="1"/>
            </p:cNvSpPr>
            <p:nvPr/>
          </p:nvSpPr>
          <p:spPr bwMode="auto">
            <a:xfrm>
              <a:off x="4463" y="2859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38" name="Rectangle 5229"/>
            <p:cNvSpPr>
              <a:spLocks noChangeArrowheads="1"/>
            </p:cNvSpPr>
            <p:nvPr/>
          </p:nvSpPr>
          <p:spPr bwMode="auto">
            <a:xfrm>
              <a:off x="4463" y="2859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39" name="Line 5230"/>
            <p:cNvSpPr>
              <a:spLocks noChangeShapeType="1"/>
            </p:cNvSpPr>
            <p:nvPr/>
          </p:nvSpPr>
          <p:spPr bwMode="auto">
            <a:xfrm>
              <a:off x="4463" y="2863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40" name="Rectangle 5231"/>
            <p:cNvSpPr>
              <a:spLocks noChangeArrowheads="1"/>
            </p:cNvSpPr>
            <p:nvPr/>
          </p:nvSpPr>
          <p:spPr bwMode="auto">
            <a:xfrm>
              <a:off x="4463" y="2863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41" name="Line 5232"/>
            <p:cNvSpPr>
              <a:spLocks noChangeShapeType="1"/>
            </p:cNvSpPr>
            <p:nvPr/>
          </p:nvSpPr>
          <p:spPr bwMode="auto">
            <a:xfrm>
              <a:off x="4463" y="2866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42" name="Rectangle 5233"/>
            <p:cNvSpPr>
              <a:spLocks noChangeArrowheads="1"/>
            </p:cNvSpPr>
            <p:nvPr/>
          </p:nvSpPr>
          <p:spPr bwMode="auto">
            <a:xfrm>
              <a:off x="4463" y="2866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43" name="Line 5234"/>
            <p:cNvSpPr>
              <a:spLocks noChangeShapeType="1"/>
            </p:cNvSpPr>
            <p:nvPr/>
          </p:nvSpPr>
          <p:spPr bwMode="auto">
            <a:xfrm>
              <a:off x="4463" y="2870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44" name="Rectangle 5235"/>
            <p:cNvSpPr>
              <a:spLocks noChangeArrowheads="1"/>
            </p:cNvSpPr>
            <p:nvPr/>
          </p:nvSpPr>
          <p:spPr bwMode="auto">
            <a:xfrm>
              <a:off x="4463" y="2870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45" name="Line 5236"/>
            <p:cNvSpPr>
              <a:spLocks noChangeShapeType="1"/>
            </p:cNvSpPr>
            <p:nvPr/>
          </p:nvSpPr>
          <p:spPr bwMode="auto">
            <a:xfrm>
              <a:off x="4463" y="2873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46" name="Rectangle 5237"/>
            <p:cNvSpPr>
              <a:spLocks noChangeArrowheads="1"/>
            </p:cNvSpPr>
            <p:nvPr/>
          </p:nvSpPr>
          <p:spPr bwMode="auto">
            <a:xfrm>
              <a:off x="4463" y="2873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47" name="Line 5238"/>
            <p:cNvSpPr>
              <a:spLocks noChangeShapeType="1"/>
            </p:cNvSpPr>
            <p:nvPr/>
          </p:nvSpPr>
          <p:spPr bwMode="auto">
            <a:xfrm>
              <a:off x="4740" y="2859"/>
              <a:ext cx="1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48" name="Rectangle 5239"/>
            <p:cNvSpPr>
              <a:spLocks noChangeArrowheads="1"/>
            </p:cNvSpPr>
            <p:nvPr/>
          </p:nvSpPr>
          <p:spPr bwMode="auto">
            <a:xfrm>
              <a:off x="4740" y="2859"/>
              <a:ext cx="17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49" name="Line 5240"/>
            <p:cNvSpPr>
              <a:spLocks noChangeShapeType="1"/>
            </p:cNvSpPr>
            <p:nvPr/>
          </p:nvSpPr>
          <p:spPr bwMode="auto">
            <a:xfrm>
              <a:off x="4740" y="2863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50" name="Rectangle 5241"/>
            <p:cNvSpPr>
              <a:spLocks noChangeArrowheads="1"/>
            </p:cNvSpPr>
            <p:nvPr/>
          </p:nvSpPr>
          <p:spPr bwMode="auto">
            <a:xfrm>
              <a:off x="4740" y="2863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51" name="Line 5242"/>
            <p:cNvSpPr>
              <a:spLocks noChangeShapeType="1"/>
            </p:cNvSpPr>
            <p:nvPr/>
          </p:nvSpPr>
          <p:spPr bwMode="auto">
            <a:xfrm>
              <a:off x="4740" y="2866"/>
              <a:ext cx="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52" name="Rectangle 5243"/>
            <p:cNvSpPr>
              <a:spLocks noChangeArrowheads="1"/>
            </p:cNvSpPr>
            <p:nvPr/>
          </p:nvSpPr>
          <p:spPr bwMode="auto">
            <a:xfrm>
              <a:off x="4740" y="2866"/>
              <a:ext cx="10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53" name="Line 5244"/>
            <p:cNvSpPr>
              <a:spLocks noChangeShapeType="1"/>
            </p:cNvSpPr>
            <p:nvPr/>
          </p:nvSpPr>
          <p:spPr bwMode="auto">
            <a:xfrm>
              <a:off x="4740" y="2870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54" name="Rectangle 5245"/>
            <p:cNvSpPr>
              <a:spLocks noChangeArrowheads="1"/>
            </p:cNvSpPr>
            <p:nvPr/>
          </p:nvSpPr>
          <p:spPr bwMode="auto">
            <a:xfrm>
              <a:off x="4740" y="2870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55" name="Line 5246"/>
            <p:cNvSpPr>
              <a:spLocks noChangeShapeType="1"/>
            </p:cNvSpPr>
            <p:nvPr/>
          </p:nvSpPr>
          <p:spPr bwMode="auto">
            <a:xfrm>
              <a:off x="4740" y="2873"/>
              <a:ext cx="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256" name="Rectangle 5247"/>
            <p:cNvSpPr>
              <a:spLocks noChangeArrowheads="1"/>
            </p:cNvSpPr>
            <p:nvPr/>
          </p:nvSpPr>
          <p:spPr bwMode="auto">
            <a:xfrm>
              <a:off x="4740" y="2873"/>
              <a:ext cx="3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7370" name="Group 5449"/>
          <p:cNvGrpSpPr>
            <a:grpSpLocks/>
          </p:cNvGrpSpPr>
          <p:nvPr/>
        </p:nvGrpSpPr>
        <p:grpSpPr bwMode="auto">
          <a:xfrm>
            <a:off x="381000" y="1962150"/>
            <a:ext cx="8393113" cy="3057525"/>
            <a:chOff x="240" y="951"/>
            <a:chExt cx="5287" cy="1926"/>
          </a:xfrm>
        </p:grpSpPr>
        <p:sp>
          <p:nvSpPr>
            <p:cNvPr id="58857" name="Line 5249"/>
            <p:cNvSpPr>
              <a:spLocks noChangeShapeType="1"/>
            </p:cNvSpPr>
            <p:nvPr/>
          </p:nvSpPr>
          <p:spPr bwMode="auto">
            <a:xfrm>
              <a:off x="4931" y="2859"/>
              <a:ext cx="18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858" name="Rectangle 5250"/>
            <p:cNvSpPr>
              <a:spLocks noChangeArrowheads="1"/>
            </p:cNvSpPr>
            <p:nvPr/>
          </p:nvSpPr>
          <p:spPr bwMode="auto">
            <a:xfrm>
              <a:off x="4931" y="2859"/>
              <a:ext cx="18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859" name="Line 5251"/>
            <p:cNvSpPr>
              <a:spLocks noChangeShapeType="1"/>
            </p:cNvSpPr>
            <p:nvPr/>
          </p:nvSpPr>
          <p:spPr bwMode="auto">
            <a:xfrm>
              <a:off x="4931" y="2863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860" name="Rectangle 5252"/>
            <p:cNvSpPr>
              <a:spLocks noChangeArrowheads="1"/>
            </p:cNvSpPr>
            <p:nvPr/>
          </p:nvSpPr>
          <p:spPr bwMode="auto">
            <a:xfrm>
              <a:off x="4931" y="2863"/>
              <a:ext cx="14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861" name="Line 5253"/>
            <p:cNvSpPr>
              <a:spLocks noChangeShapeType="1"/>
            </p:cNvSpPr>
            <p:nvPr/>
          </p:nvSpPr>
          <p:spPr bwMode="auto">
            <a:xfrm>
              <a:off x="4931" y="2866"/>
              <a:ext cx="1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862" name="Rectangle 5254"/>
            <p:cNvSpPr>
              <a:spLocks noChangeArrowheads="1"/>
            </p:cNvSpPr>
            <p:nvPr/>
          </p:nvSpPr>
          <p:spPr bwMode="auto">
            <a:xfrm>
              <a:off x="4931" y="2866"/>
              <a:ext cx="11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863" name="Line 5255"/>
            <p:cNvSpPr>
              <a:spLocks noChangeShapeType="1"/>
            </p:cNvSpPr>
            <p:nvPr/>
          </p:nvSpPr>
          <p:spPr bwMode="auto">
            <a:xfrm>
              <a:off x="4931" y="2870"/>
              <a:ext cx="7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864" name="Rectangle 5256"/>
            <p:cNvSpPr>
              <a:spLocks noChangeArrowheads="1"/>
            </p:cNvSpPr>
            <p:nvPr/>
          </p:nvSpPr>
          <p:spPr bwMode="auto">
            <a:xfrm>
              <a:off x="4931" y="2870"/>
              <a:ext cx="7" cy="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865" name="Line 5257"/>
            <p:cNvSpPr>
              <a:spLocks noChangeShapeType="1"/>
            </p:cNvSpPr>
            <p:nvPr/>
          </p:nvSpPr>
          <p:spPr bwMode="auto">
            <a:xfrm>
              <a:off x="4931" y="2873"/>
              <a:ext cx="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866" name="Rectangle 5258"/>
            <p:cNvSpPr>
              <a:spLocks noChangeArrowheads="1"/>
            </p:cNvSpPr>
            <p:nvPr/>
          </p:nvSpPr>
          <p:spPr bwMode="auto">
            <a:xfrm>
              <a:off x="4931" y="2873"/>
              <a:ext cx="4" cy="4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867" name="Rectangle 5259"/>
            <p:cNvSpPr>
              <a:spLocks noChangeArrowheads="1"/>
            </p:cNvSpPr>
            <p:nvPr/>
          </p:nvSpPr>
          <p:spPr bwMode="auto">
            <a:xfrm>
              <a:off x="5293" y="951"/>
              <a:ext cx="234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 b="1">
                  <a:solidFill>
                    <a:srgbClr val="000000"/>
                  </a:solidFill>
                  <a:latin typeface="Arial" charset="0"/>
                </a:rPr>
                <a:t>Impianto</a:t>
              </a:r>
              <a:endParaRPr lang="it-IT"/>
            </a:p>
          </p:txBody>
        </p:sp>
        <p:sp>
          <p:nvSpPr>
            <p:cNvPr id="58868" name="Rectangle 5260"/>
            <p:cNvSpPr>
              <a:spLocks noChangeArrowheads="1"/>
            </p:cNvSpPr>
            <p:nvPr/>
          </p:nvSpPr>
          <p:spPr bwMode="auto">
            <a:xfrm>
              <a:off x="262" y="1100"/>
              <a:ext cx="106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500">
                  <a:solidFill>
                    <a:srgbClr val="000000"/>
                  </a:solidFill>
                  <a:latin typeface="Arial" charset="0"/>
                </a:rPr>
                <a:t>Ore</a:t>
              </a:r>
              <a:endParaRPr lang="it-IT"/>
            </a:p>
          </p:txBody>
        </p:sp>
        <p:sp>
          <p:nvSpPr>
            <p:cNvPr id="58869" name="Rectangle 5261"/>
            <p:cNvSpPr>
              <a:spLocks noChangeArrowheads="1"/>
            </p:cNvSpPr>
            <p:nvPr/>
          </p:nvSpPr>
          <p:spPr bwMode="auto">
            <a:xfrm>
              <a:off x="421" y="1100"/>
              <a:ext cx="12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500">
                  <a:solidFill>
                    <a:srgbClr val="000000"/>
                  </a:solidFill>
                  <a:latin typeface="Arial" charset="0"/>
                </a:rPr>
                <a:t>Note</a:t>
              </a:r>
              <a:endParaRPr lang="it-IT"/>
            </a:p>
          </p:txBody>
        </p:sp>
        <p:sp>
          <p:nvSpPr>
            <p:cNvPr id="58870" name="Rectangle 5262"/>
            <p:cNvSpPr>
              <a:spLocks noChangeArrowheads="1"/>
            </p:cNvSpPr>
            <p:nvPr/>
          </p:nvSpPr>
          <p:spPr bwMode="auto">
            <a:xfrm>
              <a:off x="588" y="1100"/>
              <a:ext cx="11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500">
                  <a:solidFill>
                    <a:srgbClr val="000000"/>
                  </a:solidFill>
                  <a:latin typeface="Arial" charset="0"/>
                </a:rPr>
                <a:t>Val.</a:t>
              </a:r>
              <a:endParaRPr lang="it-IT"/>
            </a:p>
          </p:txBody>
        </p:sp>
        <p:sp>
          <p:nvSpPr>
            <p:cNvPr id="58871" name="Rectangle 5263"/>
            <p:cNvSpPr>
              <a:spLocks noChangeArrowheads="1"/>
            </p:cNvSpPr>
            <p:nvPr/>
          </p:nvSpPr>
          <p:spPr bwMode="auto">
            <a:xfrm>
              <a:off x="747" y="1100"/>
              <a:ext cx="14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500">
                  <a:solidFill>
                    <a:srgbClr val="000000"/>
                  </a:solidFill>
                  <a:latin typeface="Arial" charset="0"/>
                </a:rPr>
                <a:t>ID % </a:t>
              </a:r>
              <a:endParaRPr lang="it-IT"/>
            </a:p>
          </p:txBody>
        </p:sp>
        <p:sp>
          <p:nvSpPr>
            <p:cNvPr id="58872" name="Rectangle 5264"/>
            <p:cNvSpPr>
              <a:spLocks noChangeArrowheads="1"/>
            </p:cNvSpPr>
            <p:nvPr/>
          </p:nvSpPr>
          <p:spPr bwMode="auto">
            <a:xfrm>
              <a:off x="889" y="1100"/>
              <a:ext cx="12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500">
                  <a:solidFill>
                    <a:srgbClr val="000000"/>
                  </a:solidFill>
                  <a:latin typeface="Arial" charset="0"/>
                </a:rPr>
                <a:t>Note</a:t>
              </a:r>
              <a:endParaRPr lang="it-IT"/>
            </a:p>
          </p:txBody>
        </p:sp>
        <p:sp>
          <p:nvSpPr>
            <p:cNvPr id="58873" name="Rectangle 5265"/>
            <p:cNvSpPr>
              <a:spLocks noChangeArrowheads="1"/>
            </p:cNvSpPr>
            <p:nvPr/>
          </p:nvSpPr>
          <p:spPr bwMode="auto">
            <a:xfrm>
              <a:off x="1056" y="1100"/>
              <a:ext cx="11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500">
                  <a:solidFill>
                    <a:srgbClr val="000000"/>
                  </a:solidFill>
                  <a:latin typeface="Arial" charset="0"/>
                </a:rPr>
                <a:t>Val.</a:t>
              </a:r>
              <a:endParaRPr lang="it-IT"/>
            </a:p>
          </p:txBody>
        </p:sp>
        <p:sp>
          <p:nvSpPr>
            <p:cNvPr id="58874" name="Rectangle 5266"/>
            <p:cNvSpPr>
              <a:spLocks noChangeArrowheads="1"/>
            </p:cNvSpPr>
            <p:nvPr/>
          </p:nvSpPr>
          <p:spPr bwMode="auto">
            <a:xfrm>
              <a:off x="1219" y="1100"/>
              <a:ext cx="12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500">
                  <a:solidFill>
                    <a:srgbClr val="000000"/>
                  </a:solidFill>
                  <a:latin typeface="Arial" charset="0"/>
                </a:rPr>
                <a:t>ID %</a:t>
              </a:r>
              <a:endParaRPr lang="it-IT"/>
            </a:p>
          </p:txBody>
        </p:sp>
        <p:sp>
          <p:nvSpPr>
            <p:cNvPr id="58875" name="Rectangle 5267"/>
            <p:cNvSpPr>
              <a:spLocks noChangeArrowheads="1"/>
            </p:cNvSpPr>
            <p:nvPr/>
          </p:nvSpPr>
          <p:spPr bwMode="auto">
            <a:xfrm>
              <a:off x="1357" y="1100"/>
              <a:ext cx="12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500">
                  <a:solidFill>
                    <a:srgbClr val="000000"/>
                  </a:solidFill>
                  <a:latin typeface="Arial" charset="0"/>
                </a:rPr>
                <a:t>Note</a:t>
              </a:r>
              <a:endParaRPr lang="it-IT"/>
            </a:p>
          </p:txBody>
        </p:sp>
        <p:sp>
          <p:nvSpPr>
            <p:cNvPr id="58876" name="Rectangle 5268"/>
            <p:cNvSpPr>
              <a:spLocks noChangeArrowheads="1"/>
            </p:cNvSpPr>
            <p:nvPr/>
          </p:nvSpPr>
          <p:spPr bwMode="auto">
            <a:xfrm>
              <a:off x="1524" y="1100"/>
              <a:ext cx="11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500">
                  <a:solidFill>
                    <a:srgbClr val="000000"/>
                  </a:solidFill>
                  <a:latin typeface="Arial" charset="0"/>
                </a:rPr>
                <a:t>Val.</a:t>
              </a:r>
              <a:endParaRPr lang="it-IT"/>
            </a:p>
          </p:txBody>
        </p:sp>
        <p:sp>
          <p:nvSpPr>
            <p:cNvPr id="58877" name="Rectangle 5269"/>
            <p:cNvSpPr>
              <a:spLocks noChangeArrowheads="1"/>
            </p:cNvSpPr>
            <p:nvPr/>
          </p:nvSpPr>
          <p:spPr bwMode="auto">
            <a:xfrm>
              <a:off x="1687" y="1100"/>
              <a:ext cx="12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500">
                  <a:solidFill>
                    <a:srgbClr val="000000"/>
                  </a:solidFill>
                  <a:latin typeface="Arial" charset="0"/>
                </a:rPr>
                <a:t>ID %</a:t>
              </a:r>
              <a:endParaRPr lang="it-IT"/>
            </a:p>
          </p:txBody>
        </p:sp>
        <p:sp>
          <p:nvSpPr>
            <p:cNvPr id="58878" name="Rectangle 5270"/>
            <p:cNvSpPr>
              <a:spLocks noChangeArrowheads="1"/>
            </p:cNvSpPr>
            <p:nvPr/>
          </p:nvSpPr>
          <p:spPr bwMode="auto">
            <a:xfrm>
              <a:off x="1825" y="1100"/>
              <a:ext cx="12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500">
                  <a:solidFill>
                    <a:srgbClr val="000000"/>
                  </a:solidFill>
                  <a:latin typeface="Arial" charset="0"/>
                </a:rPr>
                <a:t>Note</a:t>
              </a:r>
              <a:endParaRPr lang="it-IT"/>
            </a:p>
          </p:txBody>
        </p:sp>
        <p:sp>
          <p:nvSpPr>
            <p:cNvPr id="58879" name="Rectangle 5271"/>
            <p:cNvSpPr>
              <a:spLocks noChangeArrowheads="1"/>
            </p:cNvSpPr>
            <p:nvPr/>
          </p:nvSpPr>
          <p:spPr bwMode="auto">
            <a:xfrm>
              <a:off x="1992" y="1100"/>
              <a:ext cx="11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500">
                  <a:solidFill>
                    <a:srgbClr val="000000"/>
                  </a:solidFill>
                  <a:latin typeface="Arial" charset="0"/>
                </a:rPr>
                <a:t>Val.</a:t>
              </a:r>
              <a:endParaRPr lang="it-IT"/>
            </a:p>
          </p:txBody>
        </p:sp>
        <p:sp>
          <p:nvSpPr>
            <p:cNvPr id="58880" name="Rectangle 5272"/>
            <p:cNvSpPr>
              <a:spLocks noChangeArrowheads="1"/>
            </p:cNvSpPr>
            <p:nvPr/>
          </p:nvSpPr>
          <p:spPr bwMode="auto">
            <a:xfrm>
              <a:off x="2155" y="1100"/>
              <a:ext cx="12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500">
                  <a:solidFill>
                    <a:srgbClr val="000000"/>
                  </a:solidFill>
                  <a:latin typeface="Arial" charset="0"/>
                </a:rPr>
                <a:t>ID %</a:t>
              </a:r>
              <a:endParaRPr lang="it-IT"/>
            </a:p>
          </p:txBody>
        </p:sp>
        <p:sp>
          <p:nvSpPr>
            <p:cNvPr id="58881" name="Rectangle 5273"/>
            <p:cNvSpPr>
              <a:spLocks noChangeArrowheads="1"/>
            </p:cNvSpPr>
            <p:nvPr/>
          </p:nvSpPr>
          <p:spPr bwMode="auto">
            <a:xfrm>
              <a:off x="2293" y="1100"/>
              <a:ext cx="12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500">
                  <a:solidFill>
                    <a:srgbClr val="000000"/>
                  </a:solidFill>
                  <a:latin typeface="Arial" charset="0"/>
                </a:rPr>
                <a:t>Note</a:t>
              </a:r>
              <a:endParaRPr lang="it-IT"/>
            </a:p>
          </p:txBody>
        </p:sp>
        <p:sp>
          <p:nvSpPr>
            <p:cNvPr id="58882" name="Rectangle 5274"/>
            <p:cNvSpPr>
              <a:spLocks noChangeArrowheads="1"/>
            </p:cNvSpPr>
            <p:nvPr/>
          </p:nvSpPr>
          <p:spPr bwMode="auto">
            <a:xfrm>
              <a:off x="2460" y="1100"/>
              <a:ext cx="11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500">
                  <a:solidFill>
                    <a:srgbClr val="000000"/>
                  </a:solidFill>
                  <a:latin typeface="Arial" charset="0"/>
                </a:rPr>
                <a:t>Val.</a:t>
              </a:r>
              <a:endParaRPr lang="it-IT"/>
            </a:p>
          </p:txBody>
        </p:sp>
        <p:sp>
          <p:nvSpPr>
            <p:cNvPr id="58883" name="Rectangle 5275"/>
            <p:cNvSpPr>
              <a:spLocks noChangeArrowheads="1"/>
            </p:cNvSpPr>
            <p:nvPr/>
          </p:nvSpPr>
          <p:spPr bwMode="auto">
            <a:xfrm>
              <a:off x="2623" y="1100"/>
              <a:ext cx="12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500">
                  <a:solidFill>
                    <a:srgbClr val="000000"/>
                  </a:solidFill>
                  <a:latin typeface="Arial" charset="0"/>
                </a:rPr>
                <a:t>ID %</a:t>
              </a:r>
              <a:endParaRPr lang="it-IT"/>
            </a:p>
          </p:txBody>
        </p:sp>
        <p:sp>
          <p:nvSpPr>
            <p:cNvPr id="58884" name="Rectangle 5276"/>
            <p:cNvSpPr>
              <a:spLocks noChangeArrowheads="1"/>
            </p:cNvSpPr>
            <p:nvPr/>
          </p:nvSpPr>
          <p:spPr bwMode="auto">
            <a:xfrm>
              <a:off x="2761" y="1100"/>
              <a:ext cx="12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500">
                  <a:solidFill>
                    <a:srgbClr val="000000"/>
                  </a:solidFill>
                  <a:latin typeface="Arial" charset="0"/>
                </a:rPr>
                <a:t>Note</a:t>
              </a:r>
              <a:endParaRPr lang="it-IT"/>
            </a:p>
          </p:txBody>
        </p:sp>
        <p:sp>
          <p:nvSpPr>
            <p:cNvPr id="58885" name="Rectangle 5277"/>
            <p:cNvSpPr>
              <a:spLocks noChangeArrowheads="1"/>
            </p:cNvSpPr>
            <p:nvPr/>
          </p:nvSpPr>
          <p:spPr bwMode="auto">
            <a:xfrm>
              <a:off x="2928" y="1100"/>
              <a:ext cx="11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500">
                  <a:solidFill>
                    <a:srgbClr val="000000"/>
                  </a:solidFill>
                  <a:latin typeface="Arial" charset="0"/>
                </a:rPr>
                <a:t>Val.</a:t>
              </a:r>
              <a:endParaRPr lang="it-IT"/>
            </a:p>
          </p:txBody>
        </p:sp>
        <p:sp>
          <p:nvSpPr>
            <p:cNvPr id="58886" name="Rectangle 5278"/>
            <p:cNvSpPr>
              <a:spLocks noChangeArrowheads="1"/>
            </p:cNvSpPr>
            <p:nvPr/>
          </p:nvSpPr>
          <p:spPr bwMode="auto">
            <a:xfrm>
              <a:off x="3087" y="1100"/>
              <a:ext cx="14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500">
                  <a:solidFill>
                    <a:srgbClr val="000000"/>
                  </a:solidFill>
                  <a:latin typeface="Arial" charset="0"/>
                </a:rPr>
                <a:t>ID % </a:t>
              </a:r>
              <a:endParaRPr lang="it-IT"/>
            </a:p>
          </p:txBody>
        </p:sp>
        <p:sp>
          <p:nvSpPr>
            <p:cNvPr id="58887" name="Rectangle 5279"/>
            <p:cNvSpPr>
              <a:spLocks noChangeArrowheads="1"/>
            </p:cNvSpPr>
            <p:nvPr/>
          </p:nvSpPr>
          <p:spPr bwMode="auto">
            <a:xfrm>
              <a:off x="3229" y="1100"/>
              <a:ext cx="12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500">
                  <a:solidFill>
                    <a:srgbClr val="000000"/>
                  </a:solidFill>
                  <a:latin typeface="Arial" charset="0"/>
                </a:rPr>
                <a:t>Note</a:t>
              </a:r>
              <a:endParaRPr lang="it-IT"/>
            </a:p>
          </p:txBody>
        </p:sp>
        <p:sp>
          <p:nvSpPr>
            <p:cNvPr id="58888" name="Rectangle 5280"/>
            <p:cNvSpPr>
              <a:spLocks noChangeArrowheads="1"/>
            </p:cNvSpPr>
            <p:nvPr/>
          </p:nvSpPr>
          <p:spPr bwMode="auto">
            <a:xfrm>
              <a:off x="3396" y="1100"/>
              <a:ext cx="11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500">
                  <a:solidFill>
                    <a:srgbClr val="000000"/>
                  </a:solidFill>
                  <a:latin typeface="Arial" charset="0"/>
                </a:rPr>
                <a:t>Val.</a:t>
              </a:r>
              <a:endParaRPr lang="it-IT"/>
            </a:p>
          </p:txBody>
        </p:sp>
        <p:sp>
          <p:nvSpPr>
            <p:cNvPr id="58889" name="Rectangle 5281"/>
            <p:cNvSpPr>
              <a:spLocks noChangeArrowheads="1"/>
            </p:cNvSpPr>
            <p:nvPr/>
          </p:nvSpPr>
          <p:spPr bwMode="auto">
            <a:xfrm>
              <a:off x="3555" y="1100"/>
              <a:ext cx="14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500">
                  <a:solidFill>
                    <a:srgbClr val="000000"/>
                  </a:solidFill>
                  <a:latin typeface="Arial" charset="0"/>
                </a:rPr>
                <a:t>ID % </a:t>
              </a:r>
              <a:endParaRPr lang="it-IT"/>
            </a:p>
          </p:txBody>
        </p:sp>
        <p:sp>
          <p:nvSpPr>
            <p:cNvPr id="58890" name="Rectangle 5282"/>
            <p:cNvSpPr>
              <a:spLocks noChangeArrowheads="1"/>
            </p:cNvSpPr>
            <p:nvPr/>
          </p:nvSpPr>
          <p:spPr bwMode="auto">
            <a:xfrm>
              <a:off x="3697" y="1100"/>
              <a:ext cx="12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500">
                  <a:solidFill>
                    <a:srgbClr val="000000"/>
                  </a:solidFill>
                  <a:latin typeface="Arial" charset="0"/>
                </a:rPr>
                <a:t>Note</a:t>
              </a:r>
              <a:endParaRPr lang="it-IT"/>
            </a:p>
          </p:txBody>
        </p:sp>
        <p:sp>
          <p:nvSpPr>
            <p:cNvPr id="58891" name="Rectangle 5283"/>
            <p:cNvSpPr>
              <a:spLocks noChangeArrowheads="1"/>
            </p:cNvSpPr>
            <p:nvPr/>
          </p:nvSpPr>
          <p:spPr bwMode="auto">
            <a:xfrm>
              <a:off x="3864" y="1100"/>
              <a:ext cx="11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500">
                  <a:solidFill>
                    <a:srgbClr val="000000"/>
                  </a:solidFill>
                  <a:latin typeface="Arial" charset="0"/>
                </a:rPr>
                <a:t>Val.</a:t>
              </a:r>
              <a:endParaRPr lang="it-IT"/>
            </a:p>
          </p:txBody>
        </p:sp>
        <p:sp>
          <p:nvSpPr>
            <p:cNvPr id="58892" name="Rectangle 5284"/>
            <p:cNvSpPr>
              <a:spLocks noChangeArrowheads="1"/>
            </p:cNvSpPr>
            <p:nvPr/>
          </p:nvSpPr>
          <p:spPr bwMode="auto">
            <a:xfrm>
              <a:off x="4023" y="1100"/>
              <a:ext cx="14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500">
                  <a:solidFill>
                    <a:srgbClr val="000000"/>
                  </a:solidFill>
                  <a:latin typeface="Arial" charset="0"/>
                </a:rPr>
                <a:t>ID % </a:t>
              </a:r>
              <a:endParaRPr lang="it-IT"/>
            </a:p>
          </p:txBody>
        </p:sp>
        <p:sp>
          <p:nvSpPr>
            <p:cNvPr id="58893" name="Rectangle 5285"/>
            <p:cNvSpPr>
              <a:spLocks noChangeArrowheads="1"/>
            </p:cNvSpPr>
            <p:nvPr/>
          </p:nvSpPr>
          <p:spPr bwMode="auto">
            <a:xfrm>
              <a:off x="4165" y="1100"/>
              <a:ext cx="12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500">
                  <a:solidFill>
                    <a:srgbClr val="000000"/>
                  </a:solidFill>
                  <a:latin typeface="Arial" charset="0"/>
                </a:rPr>
                <a:t>Note</a:t>
              </a:r>
              <a:endParaRPr lang="it-IT"/>
            </a:p>
          </p:txBody>
        </p:sp>
        <p:sp>
          <p:nvSpPr>
            <p:cNvPr id="58894" name="Rectangle 5286"/>
            <p:cNvSpPr>
              <a:spLocks noChangeArrowheads="1"/>
            </p:cNvSpPr>
            <p:nvPr/>
          </p:nvSpPr>
          <p:spPr bwMode="auto">
            <a:xfrm>
              <a:off x="4332" y="1100"/>
              <a:ext cx="11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500">
                  <a:solidFill>
                    <a:srgbClr val="000000"/>
                  </a:solidFill>
                  <a:latin typeface="Arial" charset="0"/>
                </a:rPr>
                <a:t>Val.</a:t>
              </a:r>
              <a:endParaRPr lang="it-IT"/>
            </a:p>
          </p:txBody>
        </p:sp>
        <p:sp>
          <p:nvSpPr>
            <p:cNvPr id="58895" name="Rectangle 5287"/>
            <p:cNvSpPr>
              <a:spLocks noChangeArrowheads="1"/>
            </p:cNvSpPr>
            <p:nvPr/>
          </p:nvSpPr>
          <p:spPr bwMode="auto">
            <a:xfrm>
              <a:off x="4491" y="1100"/>
              <a:ext cx="14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500">
                  <a:solidFill>
                    <a:srgbClr val="000000"/>
                  </a:solidFill>
                  <a:latin typeface="Arial" charset="0"/>
                </a:rPr>
                <a:t>ID % </a:t>
              </a:r>
              <a:endParaRPr lang="it-IT"/>
            </a:p>
          </p:txBody>
        </p:sp>
        <p:sp>
          <p:nvSpPr>
            <p:cNvPr id="58896" name="Rectangle 5288"/>
            <p:cNvSpPr>
              <a:spLocks noChangeArrowheads="1"/>
            </p:cNvSpPr>
            <p:nvPr/>
          </p:nvSpPr>
          <p:spPr bwMode="auto">
            <a:xfrm>
              <a:off x="4633" y="1100"/>
              <a:ext cx="12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500">
                  <a:solidFill>
                    <a:srgbClr val="000000"/>
                  </a:solidFill>
                  <a:latin typeface="Arial" charset="0"/>
                </a:rPr>
                <a:t>Note</a:t>
              </a:r>
              <a:endParaRPr lang="it-IT"/>
            </a:p>
          </p:txBody>
        </p:sp>
        <p:sp>
          <p:nvSpPr>
            <p:cNvPr id="58897" name="Rectangle 5289"/>
            <p:cNvSpPr>
              <a:spLocks noChangeArrowheads="1"/>
            </p:cNvSpPr>
            <p:nvPr/>
          </p:nvSpPr>
          <p:spPr bwMode="auto">
            <a:xfrm>
              <a:off x="4800" y="1100"/>
              <a:ext cx="11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500">
                  <a:solidFill>
                    <a:srgbClr val="000000"/>
                  </a:solidFill>
                  <a:latin typeface="Arial" charset="0"/>
                </a:rPr>
                <a:t>Val.</a:t>
              </a:r>
              <a:endParaRPr lang="it-IT"/>
            </a:p>
          </p:txBody>
        </p:sp>
        <p:sp>
          <p:nvSpPr>
            <p:cNvPr id="58898" name="Rectangle 5290"/>
            <p:cNvSpPr>
              <a:spLocks noChangeArrowheads="1"/>
            </p:cNvSpPr>
            <p:nvPr/>
          </p:nvSpPr>
          <p:spPr bwMode="auto">
            <a:xfrm>
              <a:off x="4959" y="1100"/>
              <a:ext cx="14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500">
                  <a:solidFill>
                    <a:srgbClr val="000000"/>
                  </a:solidFill>
                  <a:latin typeface="Arial" charset="0"/>
                </a:rPr>
                <a:t>ID % </a:t>
              </a:r>
              <a:endParaRPr lang="it-IT"/>
            </a:p>
          </p:txBody>
        </p:sp>
        <p:sp>
          <p:nvSpPr>
            <p:cNvPr id="58899" name="Rectangle 5291"/>
            <p:cNvSpPr>
              <a:spLocks noChangeArrowheads="1"/>
            </p:cNvSpPr>
            <p:nvPr/>
          </p:nvSpPr>
          <p:spPr bwMode="auto">
            <a:xfrm>
              <a:off x="5101" y="1100"/>
              <a:ext cx="12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500">
                  <a:solidFill>
                    <a:srgbClr val="000000"/>
                  </a:solidFill>
                  <a:latin typeface="Arial" charset="0"/>
                </a:rPr>
                <a:t>Note</a:t>
              </a:r>
              <a:endParaRPr lang="it-IT"/>
            </a:p>
          </p:txBody>
        </p:sp>
        <p:sp>
          <p:nvSpPr>
            <p:cNvPr id="58900" name="Rectangle 5292"/>
            <p:cNvSpPr>
              <a:spLocks noChangeArrowheads="1"/>
            </p:cNvSpPr>
            <p:nvPr/>
          </p:nvSpPr>
          <p:spPr bwMode="auto">
            <a:xfrm>
              <a:off x="5342" y="1100"/>
              <a:ext cx="13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500">
                  <a:solidFill>
                    <a:srgbClr val="000000"/>
                  </a:solidFill>
                  <a:latin typeface="Arial" charset="0"/>
                </a:rPr>
                <a:t>Stato</a:t>
              </a:r>
              <a:endParaRPr lang="it-IT"/>
            </a:p>
          </p:txBody>
        </p:sp>
        <p:sp>
          <p:nvSpPr>
            <p:cNvPr id="58901" name="Rectangle 5293"/>
            <p:cNvSpPr>
              <a:spLocks noChangeArrowheads="1"/>
            </p:cNvSpPr>
            <p:nvPr/>
          </p:nvSpPr>
          <p:spPr bwMode="auto">
            <a:xfrm>
              <a:off x="240" y="1167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01:00</a:t>
              </a:r>
              <a:endParaRPr lang="it-IT"/>
            </a:p>
          </p:txBody>
        </p:sp>
        <p:sp>
          <p:nvSpPr>
            <p:cNvPr id="58902" name="Rectangle 5294"/>
            <p:cNvSpPr>
              <a:spLocks noChangeArrowheads="1"/>
            </p:cNvSpPr>
            <p:nvPr/>
          </p:nvSpPr>
          <p:spPr bwMode="auto">
            <a:xfrm>
              <a:off x="446" y="1167"/>
              <a:ext cx="6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   </a:t>
              </a:r>
              <a:endParaRPr lang="it-IT"/>
            </a:p>
          </p:txBody>
        </p:sp>
        <p:sp>
          <p:nvSpPr>
            <p:cNvPr id="58903" name="Rectangle 5295"/>
            <p:cNvSpPr>
              <a:spLocks noChangeArrowheads="1"/>
            </p:cNvSpPr>
            <p:nvPr/>
          </p:nvSpPr>
          <p:spPr bwMode="auto">
            <a:xfrm>
              <a:off x="552" y="1167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1022,1</a:t>
              </a:r>
              <a:endParaRPr lang="it-IT"/>
            </a:p>
          </p:txBody>
        </p:sp>
        <p:sp>
          <p:nvSpPr>
            <p:cNvPr id="58904" name="Rectangle 5296"/>
            <p:cNvSpPr>
              <a:spLocks noChangeArrowheads="1"/>
            </p:cNvSpPr>
            <p:nvPr/>
          </p:nvSpPr>
          <p:spPr bwMode="auto">
            <a:xfrm>
              <a:off x="740" y="1167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905" name="Rectangle 5297"/>
            <p:cNvSpPr>
              <a:spLocks noChangeArrowheads="1"/>
            </p:cNvSpPr>
            <p:nvPr/>
          </p:nvSpPr>
          <p:spPr bwMode="auto">
            <a:xfrm>
              <a:off x="1059" y="1167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0,0</a:t>
              </a:r>
              <a:endParaRPr lang="it-IT"/>
            </a:p>
          </p:txBody>
        </p:sp>
        <p:sp>
          <p:nvSpPr>
            <p:cNvPr id="58906" name="Rectangle 5298"/>
            <p:cNvSpPr>
              <a:spLocks noChangeArrowheads="1"/>
            </p:cNvSpPr>
            <p:nvPr/>
          </p:nvSpPr>
          <p:spPr bwMode="auto">
            <a:xfrm>
              <a:off x="1208" y="1167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907" name="Rectangle 5299"/>
            <p:cNvSpPr>
              <a:spLocks noChangeArrowheads="1"/>
            </p:cNvSpPr>
            <p:nvPr/>
          </p:nvSpPr>
          <p:spPr bwMode="auto">
            <a:xfrm>
              <a:off x="1503" y="1167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158,5</a:t>
              </a:r>
              <a:endParaRPr lang="it-IT"/>
            </a:p>
          </p:txBody>
        </p:sp>
        <p:sp>
          <p:nvSpPr>
            <p:cNvPr id="58908" name="Rectangle 5300"/>
            <p:cNvSpPr>
              <a:spLocks noChangeArrowheads="1"/>
            </p:cNvSpPr>
            <p:nvPr/>
          </p:nvSpPr>
          <p:spPr bwMode="auto">
            <a:xfrm>
              <a:off x="1676" y="1167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909" name="Rectangle 5301"/>
            <p:cNvSpPr>
              <a:spLocks noChangeArrowheads="1"/>
            </p:cNvSpPr>
            <p:nvPr/>
          </p:nvSpPr>
          <p:spPr bwMode="auto">
            <a:xfrm>
              <a:off x="1995" y="1167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2,4</a:t>
              </a:r>
              <a:endParaRPr lang="it-IT"/>
            </a:p>
          </p:txBody>
        </p:sp>
        <p:sp>
          <p:nvSpPr>
            <p:cNvPr id="58910" name="Rectangle 5302"/>
            <p:cNvSpPr>
              <a:spLocks noChangeArrowheads="1"/>
            </p:cNvSpPr>
            <p:nvPr/>
          </p:nvSpPr>
          <p:spPr bwMode="auto">
            <a:xfrm>
              <a:off x="2158" y="1167"/>
              <a:ext cx="121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90,0</a:t>
              </a:r>
              <a:endParaRPr lang="it-IT"/>
            </a:p>
          </p:txBody>
        </p:sp>
        <p:sp>
          <p:nvSpPr>
            <p:cNvPr id="58911" name="Rectangle 5303"/>
            <p:cNvSpPr>
              <a:spLocks noChangeArrowheads="1"/>
            </p:cNvSpPr>
            <p:nvPr/>
          </p:nvSpPr>
          <p:spPr bwMode="auto">
            <a:xfrm>
              <a:off x="2463" y="1167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9,6</a:t>
              </a:r>
              <a:endParaRPr lang="it-IT"/>
            </a:p>
          </p:txBody>
        </p:sp>
        <p:sp>
          <p:nvSpPr>
            <p:cNvPr id="58912" name="Rectangle 5304"/>
            <p:cNvSpPr>
              <a:spLocks noChangeArrowheads="1"/>
            </p:cNvSpPr>
            <p:nvPr/>
          </p:nvSpPr>
          <p:spPr bwMode="auto">
            <a:xfrm>
              <a:off x="2612" y="1167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913" name="Rectangle 5305"/>
            <p:cNvSpPr>
              <a:spLocks noChangeArrowheads="1"/>
            </p:cNvSpPr>
            <p:nvPr/>
          </p:nvSpPr>
          <p:spPr bwMode="auto">
            <a:xfrm>
              <a:off x="2892" y="1167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8174,8</a:t>
              </a:r>
              <a:endParaRPr lang="it-IT"/>
            </a:p>
          </p:txBody>
        </p:sp>
        <p:sp>
          <p:nvSpPr>
            <p:cNvPr id="58914" name="Rectangle 5306"/>
            <p:cNvSpPr>
              <a:spLocks noChangeArrowheads="1"/>
            </p:cNvSpPr>
            <p:nvPr/>
          </p:nvSpPr>
          <p:spPr bwMode="auto">
            <a:xfrm>
              <a:off x="3080" y="1167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915" name="Rectangle 5307"/>
            <p:cNvSpPr>
              <a:spLocks noChangeArrowheads="1"/>
            </p:cNvSpPr>
            <p:nvPr/>
          </p:nvSpPr>
          <p:spPr bwMode="auto">
            <a:xfrm>
              <a:off x="3375" y="1167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160,9</a:t>
              </a:r>
              <a:endParaRPr lang="it-IT"/>
            </a:p>
          </p:txBody>
        </p:sp>
        <p:sp>
          <p:nvSpPr>
            <p:cNvPr id="58916" name="Rectangle 5308"/>
            <p:cNvSpPr>
              <a:spLocks noChangeArrowheads="1"/>
            </p:cNvSpPr>
            <p:nvPr/>
          </p:nvSpPr>
          <p:spPr bwMode="auto">
            <a:xfrm>
              <a:off x="3548" y="1167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917" name="Rectangle 5309"/>
            <p:cNvSpPr>
              <a:spLocks noChangeArrowheads="1"/>
            </p:cNvSpPr>
            <p:nvPr/>
          </p:nvSpPr>
          <p:spPr bwMode="auto">
            <a:xfrm>
              <a:off x="3843" y="1167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992,3</a:t>
              </a:r>
              <a:endParaRPr lang="it-IT"/>
            </a:p>
          </p:txBody>
        </p:sp>
        <p:sp>
          <p:nvSpPr>
            <p:cNvPr id="58918" name="Rectangle 5310"/>
            <p:cNvSpPr>
              <a:spLocks noChangeArrowheads="1"/>
            </p:cNvSpPr>
            <p:nvPr/>
          </p:nvSpPr>
          <p:spPr bwMode="auto">
            <a:xfrm>
              <a:off x="4016" y="1167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919" name="Rectangle 5311"/>
            <p:cNvSpPr>
              <a:spLocks noChangeArrowheads="1"/>
            </p:cNvSpPr>
            <p:nvPr/>
          </p:nvSpPr>
          <p:spPr bwMode="auto">
            <a:xfrm>
              <a:off x="4296" y="1167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3118,4</a:t>
              </a:r>
              <a:endParaRPr lang="it-IT"/>
            </a:p>
          </p:txBody>
        </p:sp>
        <p:sp>
          <p:nvSpPr>
            <p:cNvPr id="58920" name="Rectangle 5312"/>
            <p:cNvSpPr>
              <a:spLocks noChangeArrowheads="1"/>
            </p:cNvSpPr>
            <p:nvPr/>
          </p:nvSpPr>
          <p:spPr bwMode="auto">
            <a:xfrm>
              <a:off x="4484" y="1167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921" name="Rectangle 5313"/>
            <p:cNvSpPr>
              <a:spLocks noChangeArrowheads="1"/>
            </p:cNvSpPr>
            <p:nvPr/>
          </p:nvSpPr>
          <p:spPr bwMode="auto">
            <a:xfrm>
              <a:off x="4779" y="1167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569,1</a:t>
              </a:r>
              <a:endParaRPr lang="it-IT"/>
            </a:p>
          </p:txBody>
        </p:sp>
        <p:sp>
          <p:nvSpPr>
            <p:cNvPr id="58922" name="Rectangle 5314"/>
            <p:cNvSpPr>
              <a:spLocks noChangeArrowheads="1"/>
            </p:cNvSpPr>
            <p:nvPr/>
          </p:nvSpPr>
          <p:spPr bwMode="auto">
            <a:xfrm>
              <a:off x="4952" y="1167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923" name="Rectangle 5315"/>
            <p:cNvSpPr>
              <a:spLocks noChangeArrowheads="1"/>
            </p:cNvSpPr>
            <p:nvPr/>
          </p:nvSpPr>
          <p:spPr bwMode="auto">
            <a:xfrm>
              <a:off x="5126" y="1167"/>
              <a:ext cx="6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   </a:t>
              </a:r>
              <a:endParaRPr lang="it-IT"/>
            </a:p>
          </p:txBody>
        </p:sp>
        <p:sp>
          <p:nvSpPr>
            <p:cNvPr id="58924" name="Rectangle 5316"/>
            <p:cNvSpPr>
              <a:spLocks noChangeArrowheads="1"/>
            </p:cNvSpPr>
            <p:nvPr/>
          </p:nvSpPr>
          <p:spPr bwMode="auto">
            <a:xfrm>
              <a:off x="5300" y="1167"/>
              <a:ext cx="227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In Marcia</a:t>
              </a:r>
              <a:endParaRPr lang="it-IT"/>
            </a:p>
          </p:txBody>
        </p:sp>
        <p:sp>
          <p:nvSpPr>
            <p:cNvPr id="58925" name="Rectangle 5317"/>
            <p:cNvSpPr>
              <a:spLocks noChangeArrowheads="1"/>
            </p:cNvSpPr>
            <p:nvPr/>
          </p:nvSpPr>
          <p:spPr bwMode="auto">
            <a:xfrm>
              <a:off x="240" y="1252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02:00</a:t>
              </a:r>
              <a:endParaRPr lang="it-IT"/>
            </a:p>
          </p:txBody>
        </p:sp>
        <p:sp>
          <p:nvSpPr>
            <p:cNvPr id="58926" name="Rectangle 5318"/>
            <p:cNvSpPr>
              <a:spLocks noChangeArrowheads="1"/>
            </p:cNvSpPr>
            <p:nvPr/>
          </p:nvSpPr>
          <p:spPr bwMode="auto">
            <a:xfrm>
              <a:off x="446" y="1252"/>
              <a:ext cx="6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   </a:t>
              </a:r>
              <a:endParaRPr lang="it-IT"/>
            </a:p>
          </p:txBody>
        </p:sp>
        <p:sp>
          <p:nvSpPr>
            <p:cNvPr id="58927" name="Rectangle 5319"/>
            <p:cNvSpPr>
              <a:spLocks noChangeArrowheads="1"/>
            </p:cNvSpPr>
            <p:nvPr/>
          </p:nvSpPr>
          <p:spPr bwMode="auto">
            <a:xfrm>
              <a:off x="552" y="1252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1043,8</a:t>
              </a:r>
              <a:endParaRPr lang="it-IT"/>
            </a:p>
          </p:txBody>
        </p:sp>
        <p:sp>
          <p:nvSpPr>
            <p:cNvPr id="58928" name="Rectangle 5320"/>
            <p:cNvSpPr>
              <a:spLocks noChangeArrowheads="1"/>
            </p:cNvSpPr>
            <p:nvPr/>
          </p:nvSpPr>
          <p:spPr bwMode="auto">
            <a:xfrm>
              <a:off x="740" y="1252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929" name="Rectangle 5321"/>
            <p:cNvSpPr>
              <a:spLocks noChangeArrowheads="1"/>
            </p:cNvSpPr>
            <p:nvPr/>
          </p:nvSpPr>
          <p:spPr bwMode="auto">
            <a:xfrm>
              <a:off x="1059" y="1252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0,0</a:t>
              </a:r>
              <a:endParaRPr lang="it-IT"/>
            </a:p>
          </p:txBody>
        </p:sp>
        <p:sp>
          <p:nvSpPr>
            <p:cNvPr id="58930" name="Rectangle 5322"/>
            <p:cNvSpPr>
              <a:spLocks noChangeArrowheads="1"/>
            </p:cNvSpPr>
            <p:nvPr/>
          </p:nvSpPr>
          <p:spPr bwMode="auto">
            <a:xfrm>
              <a:off x="1208" y="1252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931" name="Rectangle 5323"/>
            <p:cNvSpPr>
              <a:spLocks noChangeArrowheads="1"/>
            </p:cNvSpPr>
            <p:nvPr/>
          </p:nvSpPr>
          <p:spPr bwMode="auto">
            <a:xfrm>
              <a:off x="1503" y="1252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155,3</a:t>
              </a:r>
              <a:endParaRPr lang="it-IT"/>
            </a:p>
          </p:txBody>
        </p:sp>
        <p:sp>
          <p:nvSpPr>
            <p:cNvPr id="58932" name="Rectangle 5324"/>
            <p:cNvSpPr>
              <a:spLocks noChangeArrowheads="1"/>
            </p:cNvSpPr>
            <p:nvPr/>
          </p:nvSpPr>
          <p:spPr bwMode="auto">
            <a:xfrm>
              <a:off x="1676" y="1252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933" name="Rectangle 5325"/>
            <p:cNvSpPr>
              <a:spLocks noChangeArrowheads="1"/>
            </p:cNvSpPr>
            <p:nvPr/>
          </p:nvSpPr>
          <p:spPr bwMode="auto">
            <a:xfrm>
              <a:off x="1995" y="1252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2,6</a:t>
              </a:r>
              <a:endParaRPr lang="it-IT"/>
            </a:p>
          </p:txBody>
        </p:sp>
        <p:sp>
          <p:nvSpPr>
            <p:cNvPr id="58934" name="Rectangle 5326"/>
            <p:cNvSpPr>
              <a:spLocks noChangeArrowheads="1"/>
            </p:cNvSpPr>
            <p:nvPr/>
          </p:nvSpPr>
          <p:spPr bwMode="auto">
            <a:xfrm>
              <a:off x="2144" y="1252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935" name="Rectangle 5327"/>
            <p:cNvSpPr>
              <a:spLocks noChangeArrowheads="1"/>
            </p:cNvSpPr>
            <p:nvPr/>
          </p:nvSpPr>
          <p:spPr bwMode="auto">
            <a:xfrm>
              <a:off x="2463" y="1252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9,7</a:t>
              </a:r>
              <a:endParaRPr lang="it-IT"/>
            </a:p>
          </p:txBody>
        </p:sp>
        <p:sp>
          <p:nvSpPr>
            <p:cNvPr id="58936" name="Rectangle 5328"/>
            <p:cNvSpPr>
              <a:spLocks noChangeArrowheads="1"/>
            </p:cNvSpPr>
            <p:nvPr/>
          </p:nvSpPr>
          <p:spPr bwMode="auto">
            <a:xfrm>
              <a:off x="2612" y="1252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937" name="Rectangle 5329"/>
            <p:cNvSpPr>
              <a:spLocks noChangeArrowheads="1"/>
            </p:cNvSpPr>
            <p:nvPr/>
          </p:nvSpPr>
          <p:spPr bwMode="auto">
            <a:xfrm>
              <a:off x="2892" y="1252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8174,1</a:t>
              </a:r>
              <a:endParaRPr lang="it-IT"/>
            </a:p>
          </p:txBody>
        </p:sp>
        <p:sp>
          <p:nvSpPr>
            <p:cNvPr id="58938" name="Rectangle 5330"/>
            <p:cNvSpPr>
              <a:spLocks noChangeArrowheads="1"/>
            </p:cNvSpPr>
            <p:nvPr/>
          </p:nvSpPr>
          <p:spPr bwMode="auto">
            <a:xfrm>
              <a:off x="3080" y="1252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939" name="Rectangle 5331"/>
            <p:cNvSpPr>
              <a:spLocks noChangeArrowheads="1"/>
            </p:cNvSpPr>
            <p:nvPr/>
          </p:nvSpPr>
          <p:spPr bwMode="auto">
            <a:xfrm>
              <a:off x="3375" y="1252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161,4</a:t>
              </a:r>
              <a:endParaRPr lang="it-IT"/>
            </a:p>
          </p:txBody>
        </p:sp>
        <p:sp>
          <p:nvSpPr>
            <p:cNvPr id="58940" name="Rectangle 5332"/>
            <p:cNvSpPr>
              <a:spLocks noChangeArrowheads="1"/>
            </p:cNvSpPr>
            <p:nvPr/>
          </p:nvSpPr>
          <p:spPr bwMode="auto">
            <a:xfrm>
              <a:off x="3548" y="1252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941" name="Rectangle 5333"/>
            <p:cNvSpPr>
              <a:spLocks noChangeArrowheads="1"/>
            </p:cNvSpPr>
            <p:nvPr/>
          </p:nvSpPr>
          <p:spPr bwMode="auto">
            <a:xfrm>
              <a:off x="3843" y="1252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992,5</a:t>
              </a:r>
              <a:endParaRPr lang="it-IT"/>
            </a:p>
          </p:txBody>
        </p:sp>
        <p:sp>
          <p:nvSpPr>
            <p:cNvPr id="58942" name="Rectangle 5334"/>
            <p:cNvSpPr>
              <a:spLocks noChangeArrowheads="1"/>
            </p:cNvSpPr>
            <p:nvPr/>
          </p:nvSpPr>
          <p:spPr bwMode="auto">
            <a:xfrm>
              <a:off x="4016" y="1252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943" name="Rectangle 5335"/>
            <p:cNvSpPr>
              <a:spLocks noChangeArrowheads="1"/>
            </p:cNvSpPr>
            <p:nvPr/>
          </p:nvSpPr>
          <p:spPr bwMode="auto">
            <a:xfrm>
              <a:off x="4296" y="1252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3121,1</a:t>
              </a:r>
              <a:endParaRPr lang="it-IT"/>
            </a:p>
          </p:txBody>
        </p:sp>
        <p:sp>
          <p:nvSpPr>
            <p:cNvPr id="58944" name="Rectangle 5336"/>
            <p:cNvSpPr>
              <a:spLocks noChangeArrowheads="1"/>
            </p:cNvSpPr>
            <p:nvPr/>
          </p:nvSpPr>
          <p:spPr bwMode="auto">
            <a:xfrm>
              <a:off x="4484" y="1252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945" name="Rectangle 5337"/>
            <p:cNvSpPr>
              <a:spLocks noChangeArrowheads="1"/>
            </p:cNvSpPr>
            <p:nvPr/>
          </p:nvSpPr>
          <p:spPr bwMode="auto">
            <a:xfrm>
              <a:off x="4779" y="1252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569,1</a:t>
              </a:r>
              <a:endParaRPr lang="it-IT"/>
            </a:p>
          </p:txBody>
        </p:sp>
        <p:sp>
          <p:nvSpPr>
            <p:cNvPr id="58946" name="Rectangle 5338"/>
            <p:cNvSpPr>
              <a:spLocks noChangeArrowheads="1"/>
            </p:cNvSpPr>
            <p:nvPr/>
          </p:nvSpPr>
          <p:spPr bwMode="auto">
            <a:xfrm>
              <a:off x="4952" y="1252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947" name="Rectangle 5339"/>
            <p:cNvSpPr>
              <a:spLocks noChangeArrowheads="1"/>
            </p:cNvSpPr>
            <p:nvPr/>
          </p:nvSpPr>
          <p:spPr bwMode="auto">
            <a:xfrm>
              <a:off x="5126" y="1252"/>
              <a:ext cx="6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   </a:t>
              </a:r>
              <a:endParaRPr lang="it-IT"/>
            </a:p>
          </p:txBody>
        </p:sp>
        <p:sp>
          <p:nvSpPr>
            <p:cNvPr id="58948" name="Rectangle 5340"/>
            <p:cNvSpPr>
              <a:spLocks noChangeArrowheads="1"/>
            </p:cNvSpPr>
            <p:nvPr/>
          </p:nvSpPr>
          <p:spPr bwMode="auto">
            <a:xfrm>
              <a:off x="5300" y="1252"/>
              <a:ext cx="227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In Marcia</a:t>
              </a:r>
              <a:endParaRPr lang="it-IT"/>
            </a:p>
          </p:txBody>
        </p:sp>
        <p:sp>
          <p:nvSpPr>
            <p:cNvPr id="58949" name="Rectangle 5341"/>
            <p:cNvSpPr>
              <a:spLocks noChangeArrowheads="1"/>
            </p:cNvSpPr>
            <p:nvPr/>
          </p:nvSpPr>
          <p:spPr bwMode="auto">
            <a:xfrm>
              <a:off x="240" y="1337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03:00</a:t>
              </a:r>
              <a:endParaRPr lang="it-IT"/>
            </a:p>
          </p:txBody>
        </p:sp>
        <p:sp>
          <p:nvSpPr>
            <p:cNvPr id="58950" name="Rectangle 5342"/>
            <p:cNvSpPr>
              <a:spLocks noChangeArrowheads="1"/>
            </p:cNvSpPr>
            <p:nvPr/>
          </p:nvSpPr>
          <p:spPr bwMode="auto">
            <a:xfrm>
              <a:off x="446" y="1337"/>
              <a:ext cx="6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   </a:t>
              </a:r>
              <a:endParaRPr lang="it-IT"/>
            </a:p>
          </p:txBody>
        </p:sp>
        <p:sp>
          <p:nvSpPr>
            <p:cNvPr id="58951" name="Rectangle 5343"/>
            <p:cNvSpPr>
              <a:spLocks noChangeArrowheads="1"/>
            </p:cNvSpPr>
            <p:nvPr/>
          </p:nvSpPr>
          <p:spPr bwMode="auto">
            <a:xfrm>
              <a:off x="552" y="1337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1064,7</a:t>
              </a:r>
              <a:endParaRPr lang="it-IT"/>
            </a:p>
          </p:txBody>
        </p:sp>
        <p:sp>
          <p:nvSpPr>
            <p:cNvPr id="58952" name="Rectangle 5344"/>
            <p:cNvSpPr>
              <a:spLocks noChangeArrowheads="1"/>
            </p:cNvSpPr>
            <p:nvPr/>
          </p:nvSpPr>
          <p:spPr bwMode="auto">
            <a:xfrm>
              <a:off x="740" y="1337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953" name="Rectangle 5345"/>
            <p:cNvSpPr>
              <a:spLocks noChangeArrowheads="1"/>
            </p:cNvSpPr>
            <p:nvPr/>
          </p:nvSpPr>
          <p:spPr bwMode="auto">
            <a:xfrm>
              <a:off x="1059" y="1337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0,0</a:t>
              </a:r>
              <a:endParaRPr lang="it-IT"/>
            </a:p>
          </p:txBody>
        </p:sp>
        <p:sp>
          <p:nvSpPr>
            <p:cNvPr id="58954" name="Rectangle 5346"/>
            <p:cNvSpPr>
              <a:spLocks noChangeArrowheads="1"/>
            </p:cNvSpPr>
            <p:nvPr/>
          </p:nvSpPr>
          <p:spPr bwMode="auto">
            <a:xfrm>
              <a:off x="1208" y="1337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955" name="Rectangle 5347"/>
            <p:cNvSpPr>
              <a:spLocks noChangeArrowheads="1"/>
            </p:cNvSpPr>
            <p:nvPr/>
          </p:nvSpPr>
          <p:spPr bwMode="auto">
            <a:xfrm>
              <a:off x="1503" y="1337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171,9</a:t>
              </a:r>
              <a:endParaRPr lang="it-IT"/>
            </a:p>
          </p:txBody>
        </p:sp>
        <p:sp>
          <p:nvSpPr>
            <p:cNvPr id="58956" name="Rectangle 5348"/>
            <p:cNvSpPr>
              <a:spLocks noChangeArrowheads="1"/>
            </p:cNvSpPr>
            <p:nvPr/>
          </p:nvSpPr>
          <p:spPr bwMode="auto">
            <a:xfrm>
              <a:off x="1676" y="1337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957" name="Rectangle 5349"/>
            <p:cNvSpPr>
              <a:spLocks noChangeArrowheads="1"/>
            </p:cNvSpPr>
            <p:nvPr/>
          </p:nvSpPr>
          <p:spPr bwMode="auto">
            <a:xfrm>
              <a:off x="1995" y="1337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3,0</a:t>
              </a:r>
              <a:endParaRPr lang="it-IT"/>
            </a:p>
          </p:txBody>
        </p:sp>
        <p:sp>
          <p:nvSpPr>
            <p:cNvPr id="58958" name="Rectangle 5350"/>
            <p:cNvSpPr>
              <a:spLocks noChangeArrowheads="1"/>
            </p:cNvSpPr>
            <p:nvPr/>
          </p:nvSpPr>
          <p:spPr bwMode="auto">
            <a:xfrm>
              <a:off x="2144" y="1337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959" name="Rectangle 5351"/>
            <p:cNvSpPr>
              <a:spLocks noChangeArrowheads="1"/>
            </p:cNvSpPr>
            <p:nvPr/>
          </p:nvSpPr>
          <p:spPr bwMode="auto">
            <a:xfrm>
              <a:off x="2463" y="1337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9,7</a:t>
              </a:r>
              <a:endParaRPr lang="it-IT"/>
            </a:p>
          </p:txBody>
        </p:sp>
        <p:sp>
          <p:nvSpPr>
            <p:cNvPr id="58960" name="Rectangle 5352"/>
            <p:cNvSpPr>
              <a:spLocks noChangeArrowheads="1"/>
            </p:cNvSpPr>
            <p:nvPr/>
          </p:nvSpPr>
          <p:spPr bwMode="auto">
            <a:xfrm>
              <a:off x="2612" y="1337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961" name="Rectangle 5353"/>
            <p:cNvSpPr>
              <a:spLocks noChangeArrowheads="1"/>
            </p:cNvSpPr>
            <p:nvPr/>
          </p:nvSpPr>
          <p:spPr bwMode="auto">
            <a:xfrm>
              <a:off x="2892" y="1337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8174,6</a:t>
              </a:r>
              <a:endParaRPr lang="it-IT"/>
            </a:p>
          </p:txBody>
        </p:sp>
        <p:sp>
          <p:nvSpPr>
            <p:cNvPr id="58962" name="Rectangle 5354"/>
            <p:cNvSpPr>
              <a:spLocks noChangeArrowheads="1"/>
            </p:cNvSpPr>
            <p:nvPr/>
          </p:nvSpPr>
          <p:spPr bwMode="auto">
            <a:xfrm>
              <a:off x="3080" y="1337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963" name="Rectangle 5355"/>
            <p:cNvSpPr>
              <a:spLocks noChangeArrowheads="1"/>
            </p:cNvSpPr>
            <p:nvPr/>
          </p:nvSpPr>
          <p:spPr bwMode="auto">
            <a:xfrm>
              <a:off x="3375" y="1337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164,4</a:t>
              </a:r>
              <a:endParaRPr lang="it-IT"/>
            </a:p>
          </p:txBody>
        </p:sp>
        <p:sp>
          <p:nvSpPr>
            <p:cNvPr id="58964" name="Rectangle 5356"/>
            <p:cNvSpPr>
              <a:spLocks noChangeArrowheads="1"/>
            </p:cNvSpPr>
            <p:nvPr/>
          </p:nvSpPr>
          <p:spPr bwMode="auto">
            <a:xfrm>
              <a:off x="3548" y="1337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965" name="Rectangle 5357"/>
            <p:cNvSpPr>
              <a:spLocks noChangeArrowheads="1"/>
            </p:cNvSpPr>
            <p:nvPr/>
          </p:nvSpPr>
          <p:spPr bwMode="auto">
            <a:xfrm>
              <a:off x="3843" y="1337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993,6</a:t>
              </a:r>
              <a:endParaRPr lang="it-IT"/>
            </a:p>
          </p:txBody>
        </p:sp>
        <p:sp>
          <p:nvSpPr>
            <p:cNvPr id="58966" name="Rectangle 5358"/>
            <p:cNvSpPr>
              <a:spLocks noChangeArrowheads="1"/>
            </p:cNvSpPr>
            <p:nvPr/>
          </p:nvSpPr>
          <p:spPr bwMode="auto">
            <a:xfrm>
              <a:off x="4016" y="1337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967" name="Rectangle 5359"/>
            <p:cNvSpPr>
              <a:spLocks noChangeArrowheads="1"/>
            </p:cNvSpPr>
            <p:nvPr/>
          </p:nvSpPr>
          <p:spPr bwMode="auto">
            <a:xfrm>
              <a:off x="4296" y="1337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3118,9</a:t>
              </a:r>
              <a:endParaRPr lang="it-IT"/>
            </a:p>
          </p:txBody>
        </p:sp>
        <p:sp>
          <p:nvSpPr>
            <p:cNvPr id="58968" name="Rectangle 5360"/>
            <p:cNvSpPr>
              <a:spLocks noChangeArrowheads="1"/>
            </p:cNvSpPr>
            <p:nvPr/>
          </p:nvSpPr>
          <p:spPr bwMode="auto">
            <a:xfrm>
              <a:off x="4484" y="1337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969" name="Rectangle 5361"/>
            <p:cNvSpPr>
              <a:spLocks noChangeArrowheads="1"/>
            </p:cNvSpPr>
            <p:nvPr/>
          </p:nvSpPr>
          <p:spPr bwMode="auto">
            <a:xfrm>
              <a:off x="4779" y="1337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569,2</a:t>
              </a:r>
              <a:endParaRPr lang="it-IT"/>
            </a:p>
          </p:txBody>
        </p:sp>
        <p:sp>
          <p:nvSpPr>
            <p:cNvPr id="58970" name="Rectangle 5362"/>
            <p:cNvSpPr>
              <a:spLocks noChangeArrowheads="1"/>
            </p:cNvSpPr>
            <p:nvPr/>
          </p:nvSpPr>
          <p:spPr bwMode="auto">
            <a:xfrm>
              <a:off x="4952" y="1337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971" name="Rectangle 5363"/>
            <p:cNvSpPr>
              <a:spLocks noChangeArrowheads="1"/>
            </p:cNvSpPr>
            <p:nvPr/>
          </p:nvSpPr>
          <p:spPr bwMode="auto">
            <a:xfrm>
              <a:off x="5126" y="1337"/>
              <a:ext cx="6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   </a:t>
              </a:r>
              <a:endParaRPr lang="it-IT"/>
            </a:p>
          </p:txBody>
        </p:sp>
        <p:sp>
          <p:nvSpPr>
            <p:cNvPr id="58972" name="Rectangle 5364"/>
            <p:cNvSpPr>
              <a:spLocks noChangeArrowheads="1"/>
            </p:cNvSpPr>
            <p:nvPr/>
          </p:nvSpPr>
          <p:spPr bwMode="auto">
            <a:xfrm>
              <a:off x="5300" y="1337"/>
              <a:ext cx="227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In Marcia</a:t>
              </a:r>
              <a:endParaRPr lang="it-IT"/>
            </a:p>
          </p:txBody>
        </p:sp>
        <p:sp>
          <p:nvSpPr>
            <p:cNvPr id="58973" name="Rectangle 5365"/>
            <p:cNvSpPr>
              <a:spLocks noChangeArrowheads="1"/>
            </p:cNvSpPr>
            <p:nvPr/>
          </p:nvSpPr>
          <p:spPr bwMode="auto">
            <a:xfrm>
              <a:off x="240" y="1422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04:00</a:t>
              </a:r>
              <a:endParaRPr lang="it-IT"/>
            </a:p>
          </p:txBody>
        </p:sp>
        <p:sp>
          <p:nvSpPr>
            <p:cNvPr id="58974" name="Rectangle 5366"/>
            <p:cNvSpPr>
              <a:spLocks noChangeArrowheads="1"/>
            </p:cNvSpPr>
            <p:nvPr/>
          </p:nvSpPr>
          <p:spPr bwMode="auto">
            <a:xfrm>
              <a:off x="446" y="1422"/>
              <a:ext cx="6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   </a:t>
              </a:r>
              <a:endParaRPr lang="it-IT"/>
            </a:p>
          </p:txBody>
        </p:sp>
        <p:sp>
          <p:nvSpPr>
            <p:cNvPr id="58975" name="Rectangle 5367"/>
            <p:cNvSpPr>
              <a:spLocks noChangeArrowheads="1"/>
            </p:cNvSpPr>
            <p:nvPr/>
          </p:nvSpPr>
          <p:spPr bwMode="auto">
            <a:xfrm>
              <a:off x="552" y="1422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1033,6</a:t>
              </a:r>
              <a:endParaRPr lang="it-IT"/>
            </a:p>
          </p:txBody>
        </p:sp>
        <p:sp>
          <p:nvSpPr>
            <p:cNvPr id="58976" name="Rectangle 5368"/>
            <p:cNvSpPr>
              <a:spLocks noChangeArrowheads="1"/>
            </p:cNvSpPr>
            <p:nvPr/>
          </p:nvSpPr>
          <p:spPr bwMode="auto">
            <a:xfrm>
              <a:off x="740" y="1422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977" name="Rectangle 5369"/>
            <p:cNvSpPr>
              <a:spLocks noChangeArrowheads="1"/>
            </p:cNvSpPr>
            <p:nvPr/>
          </p:nvSpPr>
          <p:spPr bwMode="auto">
            <a:xfrm>
              <a:off x="1059" y="1422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0,0</a:t>
              </a:r>
              <a:endParaRPr lang="it-IT"/>
            </a:p>
          </p:txBody>
        </p:sp>
        <p:sp>
          <p:nvSpPr>
            <p:cNvPr id="58978" name="Rectangle 5370"/>
            <p:cNvSpPr>
              <a:spLocks noChangeArrowheads="1"/>
            </p:cNvSpPr>
            <p:nvPr/>
          </p:nvSpPr>
          <p:spPr bwMode="auto">
            <a:xfrm>
              <a:off x="1208" y="1422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979" name="Rectangle 5371"/>
            <p:cNvSpPr>
              <a:spLocks noChangeArrowheads="1"/>
            </p:cNvSpPr>
            <p:nvPr/>
          </p:nvSpPr>
          <p:spPr bwMode="auto">
            <a:xfrm>
              <a:off x="1503" y="1422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167,4</a:t>
              </a:r>
              <a:endParaRPr lang="it-IT"/>
            </a:p>
          </p:txBody>
        </p:sp>
        <p:sp>
          <p:nvSpPr>
            <p:cNvPr id="58980" name="Rectangle 5372"/>
            <p:cNvSpPr>
              <a:spLocks noChangeArrowheads="1"/>
            </p:cNvSpPr>
            <p:nvPr/>
          </p:nvSpPr>
          <p:spPr bwMode="auto">
            <a:xfrm>
              <a:off x="1676" y="1422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981" name="Rectangle 5373"/>
            <p:cNvSpPr>
              <a:spLocks noChangeArrowheads="1"/>
            </p:cNvSpPr>
            <p:nvPr/>
          </p:nvSpPr>
          <p:spPr bwMode="auto">
            <a:xfrm>
              <a:off x="1995" y="1422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2,6</a:t>
              </a:r>
              <a:endParaRPr lang="it-IT"/>
            </a:p>
          </p:txBody>
        </p:sp>
        <p:sp>
          <p:nvSpPr>
            <p:cNvPr id="58982" name="Rectangle 5374"/>
            <p:cNvSpPr>
              <a:spLocks noChangeArrowheads="1"/>
            </p:cNvSpPr>
            <p:nvPr/>
          </p:nvSpPr>
          <p:spPr bwMode="auto">
            <a:xfrm>
              <a:off x="2144" y="1422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983" name="Rectangle 5375"/>
            <p:cNvSpPr>
              <a:spLocks noChangeArrowheads="1"/>
            </p:cNvSpPr>
            <p:nvPr/>
          </p:nvSpPr>
          <p:spPr bwMode="auto">
            <a:xfrm>
              <a:off x="2463" y="1422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9,7</a:t>
              </a:r>
              <a:endParaRPr lang="it-IT"/>
            </a:p>
          </p:txBody>
        </p:sp>
        <p:sp>
          <p:nvSpPr>
            <p:cNvPr id="58984" name="Rectangle 5376"/>
            <p:cNvSpPr>
              <a:spLocks noChangeArrowheads="1"/>
            </p:cNvSpPr>
            <p:nvPr/>
          </p:nvSpPr>
          <p:spPr bwMode="auto">
            <a:xfrm>
              <a:off x="2612" y="1422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985" name="Rectangle 5377"/>
            <p:cNvSpPr>
              <a:spLocks noChangeArrowheads="1"/>
            </p:cNvSpPr>
            <p:nvPr/>
          </p:nvSpPr>
          <p:spPr bwMode="auto">
            <a:xfrm>
              <a:off x="2892" y="1422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8173,1</a:t>
              </a:r>
              <a:endParaRPr lang="it-IT"/>
            </a:p>
          </p:txBody>
        </p:sp>
        <p:sp>
          <p:nvSpPr>
            <p:cNvPr id="58986" name="Rectangle 5378"/>
            <p:cNvSpPr>
              <a:spLocks noChangeArrowheads="1"/>
            </p:cNvSpPr>
            <p:nvPr/>
          </p:nvSpPr>
          <p:spPr bwMode="auto">
            <a:xfrm>
              <a:off x="3080" y="1422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987" name="Rectangle 5379"/>
            <p:cNvSpPr>
              <a:spLocks noChangeArrowheads="1"/>
            </p:cNvSpPr>
            <p:nvPr/>
          </p:nvSpPr>
          <p:spPr bwMode="auto">
            <a:xfrm>
              <a:off x="3375" y="1422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165,6</a:t>
              </a:r>
              <a:endParaRPr lang="it-IT"/>
            </a:p>
          </p:txBody>
        </p:sp>
        <p:sp>
          <p:nvSpPr>
            <p:cNvPr id="58988" name="Rectangle 5380"/>
            <p:cNvSpPr>
              <a:spLocks noChangeArrowheads="1"/>
            </p:cNvSpPr>
            <p:nvPr/>
          </p:nvSpPr>
          <p:spPr bwMode="auto">
            <a:xfrm>
              <a:off x="3548" y="1422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989" name="Rectangle 5381"/>
            <p:cNvSpPr>
              <a:spLocks noChangeArrowheads="1"/>
            </p:cNvSpPr>
            <p:nvPr/>
          </p:nvSpPr>
          <p:spPr bwMode="auto">
            <a:xfrm>
              <a:off x="3843" y="1422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993,1</a:t>
              </a:r>
              <a:endParaRPr lang="it-IT"/>
            </a:p>
          </p:txBody>
        </p:sp>
        <p:sp>
          <p:nvSpPr>
            <p:cNvPr id="58990" name="Rectangle 5382"/>
            <p:cNvSpPr>
              <a:spLocks noChangeArrowheads="1"/>
            </p:cNvSpPr>
            <p:nvPr/>
          </p:nvSpPr>
          <p:spPr bwMode="auto">
            <a:xfrm>
              <a:off x="4016" y="1422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991" name="Rectangle 5383"/>
            <p:cNvSpPr>
              <a:spLocks noChangeArrowheads="1"/>
            </p:cNvSpPr>
            <p:nvPr/>
          </p:nvSpPr>
          <p:spPr bwMode="auto">
            <a:xfrm>
              <a:off x="4296" y="1422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3111,2</a:t>
              </a:r>
              <a:endParaRPr lang="it-IT"/>
            </a:p>
          </p:txBody>
        </p:sp>
        <p:sp>
          <p:nvSpPr>
            <p:cNvPr id="58992" name="Rectangle 5384"/>
            <p:cNvSpPr>
              <a:spLocks noChangeArrowheads="1"/>
            </p:cNvSpPr>
            <p:nvPr/>
          </p:nvSpPr>
          <p:spPr bwMode="auto">
            <a:xfrm>
              <a:off x="4484" y="1422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993" name="Rectangle 5385"/>
            <p:cNvSpPr>
              <a:spLocks noChangeArrowheads="1"/>
            </p:cNvSpPr>
            <p:nvPr/>
          </p:nvSpPr>
          <p:spPr bwMode="auto">
            <a:xfrm>
              <a:off x="4779" y="1422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569,1</a:t>
              </a:r>
              <a:endParaRPr lang="it-IT"/>
            </a:p>
          </p:txBody>
        </p:sp>
        <p:sp>
          <p:nvSpPr>
            <p:cNvPr id="58994" name="Rectangle 5386"/>
            <p:cNvSpPr>
              <a:spLocks noChangeArrowheads="1"/>
            </p:cNvSpPr>
            <p:nvPr/>
          </p:nvSpPr>
          <p:spPr bwMode="auto">
            <a:xfrm>
              <a:off x="4952" y="1422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995" name="Rectangle 5387"/>
            <p:cNvSpPr>
              <a:spLocks noChangeArrowheads="1"/>
            </p:cNvSpPr>
            <p:nvPr/>
          </p:nvSpPr>
          <p:spPr bwMode="auto">
            <a:xfrm>
              <a:off x="5126" y="1422"/>
              <a:ext cx="6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   </a:t>
              </a:r>
              <a:endParaRPr lang="it-IT"/>
            </a:p>
          </p:txBody>
        </p:sp>
        <p:sp>
          <p:nvSpPr>
            <p:cNvPr id="58996" name="Rectangle 5388"/>
            <p:cNvSpPr>
              <a:spLocks noChangeArrowheads="1"/>
            </p:cNvSpPr>
            <p:nvPr/>
          </p:nvSpPr>
          <p:spPr bwMode="auto">
            <a:xfrm>
              <a:off x="5300" y="1422"/>
              <a:ext cx="227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In Marcia</a:t>
              </a:r>
              <a:endParaRPr lang="it-IT"/>
            </a:p>
          </p:txBody>
        </p:sp>
        <p:sp>
          <p:nvSpPr>
            <p:cNvPr id="58997" name="Rectangle 5389"/>
            <p:cNvSpPr>
              <a:spLocks noChangeArrowheads="1"/>
            </p:cNvSpPr>
            <p:nvPr/>
          </p:nvSpPr>
          <p:spPr bwMode="auto">
            <a:xfrm>
              <a:off x="240" y="150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05:00</a:t>
              </a:r>
              <a:endParaRPr lang="it-IT"/>
            </a:p>
          </p:txBody>
        </p:sp>
        <p:sp>
          <p:nvSpPr>
            <p:cNvPr id="58998" name="Rectangle 5390"/>
            <p:cNvSpPr>
              <a:spLocks noChangeArrowheads="1"/>
            </p:cNvSpPr>
            <p:nvPr/>
          </p:nvSpPr>
          <p:spPr bwMode="auto">
            <a:xfrm>
              <a:off x="446" y="1508"/>
              <a:ext cx="6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   </a:t>
              </a:r>
              <a:endParaRPr lang="it-IT"/>
            </a:p>
          </p:txBody>
        </p:sp>
        <p:sp>
          <p:nvSpPr>
            <p:cNvPr id="58999" name="Rectangle 5391"/>
            <p:cNvSpPr>
              <a:spLocks noChangeArrowheads="1"/>
            </p:cNvSpPr>
            <p:nvPr/>
          </p:nvSpPr>
          <p:spPr bwMode="auto">
            <a:xfrm>
              <a:off x="552" y="1508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1081,4</a:t>
              </a:r>
              <a:endParaRPr lang="it-IT"/>
            </a:p>
          </p:txBody>
        </p:sp>
        <p:sp>
          <p:nvSpPr>
            <p:cNvPr id="59000" name="Rectangle 5392"/>
            <p:cNvSpPr>
              <a:spLocks noChangeArrowheads="1"/>
            </p:cNvSpPr>
            <p:nvPr/>
          </p:nvSpPr>
          <p:spPr bwMode="auto">
            <a:xfrm>
              <a:off x="740" y="150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9001" name="Rectangle 5393"/>
            <p:cNvSpPr>
              <a:spLocks noChangeArrowheads="1"/>
            </p:cNvSpPr>
            <p:nvPr/>
          </p:nvSpPr>
          <p:spPr bwMode="auto">
            <a:xfrm>
              <a:off x="1059" y="1508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0,0</a:t>
              </a:r>
              <a:endParaRPr lang="it-IT"/>
            </a:p>
          </p:txBody>
        </p:sp>
        <p:sp>
          <p:nvSpPr>
            <p:cNvPr id="59002" name="Rectangle 5394"/>
            <p:cNvSpPr>
              <a:spLocks noChangeArrowheads="1"/>
            </p:cNvSpPr>
            <p:nvPr/>
          </p:nvSpPr>
          <p:spPr bwMode="auto">
            <a:xfrm>
              <a:off x="1208" y="150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9003" name="Rectangle 5395"/>
            <p:cNvSpPr>
              <a:spLocks noChangeArrowheads="1"/>
            </p:cNvSpPr>
            <p:nvPr/>
          </p:nvSpPr>
          <p:spPr bwMode="auto">
            <a:xfrm>
              <a:off x="1503" y="150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166,1</a:t>
              </a:r>
              <a:endParaRPr lang="it-IT"/>
            </a:p>
          </p:txBody>
        </p:sp>
        <p:sp>
          <p:nvSpPr>
            <p:cNvPr id="59004" name="Rectangle 5396"/>
            <p:cNvSpPr>
              <a:spLocks noChangeArrowheads="1"/>
            </p:cNvSpPr>
            <p:nvPr/>
          </p:nvSpPr>
          <p:spPr bwMode="auto">
            <a:xfrm>
              <a:off x="1676" y="150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9005" name="Rectangle 5397"/>
            <p:cNvSpPr>
              <a:spLocks noChangeArrowheads="1"/>
            </p:cNvSpPr>
            <p:nvPr/>
          </p:nvSpPr>
          <p:spPr bwMode="auto">
            <a:xfrm>
              <a:off x="1995" y="1508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2,6</a:t>
              </a:r>
              <a:endParaRPr lang="it-IT"/>
            </a:p>
          </p:txBody>
        </p:sp>
        <p:sp>
          <p:nvSpPr>
            <p:cNvPr id="59006" name="Rectangle 5398"/>
            <p:cNvSpPr>
              <a:spLocks noChangeArrowheads="1"/>
            </p:cNvSpPr>
            <p:nvPr/>
          </p:nvSpPr>
          <p:spPr bwMode="auto">
            <a:xfrm>
              <a:off x="2144" y="150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9007" name="Rectangle 5399"/>
            <p:cNvSpPr>
              <a:spLocks noChangeArrowheads="1"/>
            </p:cNvSpPr>
            <p:nvPr/>
          </p:nvSpPr>
          <p:spPr bwMode="auto">
            <a:xfrm>
              <a:off x="2463" y="1508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9,8</a:t>
              </a:r>
              <a:endParaRPr lang="it-IT"/>
            </a:p>
          </p:txBody>
        </p:sp>
        <p:sp>
          <p:nvSpPr>
            <p:cNvPr id="59008" name="Rectangle 5400"/>
            <p:cNvSpPr>
              <a:spLocks noChangeArrowheads="1"/>
            </p:cNvSpPr>
            <p:nvPr/>
          </p:nvSpPr>
          <p:spPr bwMode="auto">
            <a:xfrm>
              <a:off x="2612" y="150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9009" name="Rectangle 5401"/>
            <p:cNvSpPr>
              <a:spLocks noChangeArrowheads="1"/>
            </p:cNvSpPr>
            <p:nvPr/>
          </p:nvSpPr>
          <p:spPr bwMode="auto">
            <a:xfrm>
              <a:off x="2892" y="1508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8173,7</a:t>
              </a:r>
              <a:endParaRPr lang="it-IT"/>
            </a:p>
          </p:txBody>
        </p:sp>
        <p:sp>
          <p:nvSpPr>
            <p:cNvPr id="59010" name="Rectangle 5402"/>
            <p:cNvSpPr>
              <a:spLocks noChangeArrowheads="1"/>
            </p:cNvSpPr>
            <p:nvPr/>
          </p:nvSpPr>
          <p:spPr bwMode="auto">
            <a:xfrm>
              <a:off x="3080" y="150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9011" name="Rectangle 5403"/>
            <p:cNvSpPr>
              <a:spLocks noChangeArrowheads="1"/>
            </p:cNvSpPr>
            <p:nvPr/>
          </p:nvSpPr>
          <p:spPr bwMode="auto">
            <a:xfrm>
              <a:off x="3375" y="150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166,5</a:t>
              </a:r>
              <a:endParaRPr lang="it-IT"/>
            </a:p>
          </p:txBody>
        </p:sp>
        <p:sp>
          <p:nvSpPr>
            <p:cNvPr id="59012" name="Rectangle 5404"/>
            <p:cNvSpPr>
              <a:spLocks noChangeArrowheads="1"/>
            </p:cNvSpPr>
            <p:nvPr/>
          </p:nvSpPr>
          <p:spPr bwMode="auto">
            <a:xfrm>
              <a:off x="3548" y="150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9013" name="Rectangle 5405"/>
            <p:cNvSpPr>
              <a:spLocks noChangeArrowheads="1"/>
            </p:cNvSpPr>
            <p:nvPr/>
          </p:nvSpPr>
          <p:spPr bwMode="auto">
            <a:xfrm>
              <a:off x="3843" y="150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993,1</a:t>
              </a:r>
              <a:endParaRPr lang="it-IT"/>
            </a:p>
          </p:txBody>
        </p:sp>
        <p:sp>
          <p:nvSpPr>
            <p:cNvPr id="59014" name="Rectangle 5406"/>
            <p:cNvSpPr>
              <a:spLocks noChangeArrowheads="1"/>
            </p:cNvSpPr>
            <p:nvPr/>
          </p:nvSpPr>
          <p:spPr bwMode="auto">
            <a:xfrm>
              <a:off x="4016" y="150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9015" name="Rectangle 5407"/>
            <p:cNvSpPr>
              <a:spLocks noChangeArrowheads="1"/>
            </p:cNvSpPr>
            <p:nvPr/>
          </p:nvSpPr>
          <p:spPr bwMode="auto">
            <a:xfrm>
              <a:off x="4296" y="1508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3115,0</a:t>
              </a:r>
              <a:endParaRPr lang="it-IT"/>
            </a:p>
          </p:txBody>
        </p:sp>
        <p:sp>
          <p:nvSpPr>
            <p:cNvPr id="59016" name="Rectangle 5408"/>
            <p:cNvSpPr>
              <a:spLocks noChangeArrowheads="1"/>
            </p:cNvSpPr>
            <p:nvPr/>
          </p:nvSpPr>
          <p:spPr bwMode="auto">
            <a:xfrm>
              <a:off x="4484" y="150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9017" name="Rectangle 5409"/>
            <p:cNvSpPr>
              <a:spLocks noChangeArrowheads="1"/>
            </p:cNvSpPr>
            <p:nvPr/>
          </p:nvSpPr>
          <p:spPr bwMode="auto">
            <a:xfrm>
              <a:off x="4779" y="150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569,1</a:t>
              </a:r>
              <a:endParaRPr lang="it-IT"/>
            </a:p>
          </p:txBody>
        </p:sp>
        <p:sp>
          <p:nvSpPr>
            <p:cNvPr id="59018" name="Rectangle 5410"/>
            <p:cNvSpPr>
              <a:spLocks noChangeArrowheads="1"/>
            </p:cNvSpPr>
            <p:nvPr/>
          </p:nvSpPr>
          <p:spPr bwMode="auto">
            <a:xfrm>
              <a:off x="4952" y="150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9019" name="Rectangle 5411"/>
            <p:cNvSpPr>
              <a:spLocks noChangeArrowheads="1"/>
            </p:cNvSpPr>
            <p:nvPr/>
          </p:nvSpPr>
          <p:spPr bwMode="auto">
            <a:xfrm>
              <a:off x="5126" y="1508"/>
              <a:ext cx="6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   </a:t>
              </a:r>
              <a:endParaRPr lang="it-IT"/>
            </a:p>
          </p:txBody>
        </p:sp>
        <p:sp>
          <p:nvSpPr>
            <p:cNvPr id="59020" name="Rectangle 5412"/>
            <p:cNvSpPr>
              <a:spLocks noChangeArrowheads="1"/>
            </p:cNvSpPr>
            <p:nvPr/>
          </p:nvSpPr>
          <p:spPr bwMode="auto">
            <a:xfrm>
              <a:off x="5300" y="1508"/>
              <a:ext cx="227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In Marcia</a:t>
              </a:r>
              <a:endParaRPr lang="it-IT"/>
            </a:p>
          </p:txBody>
        </p:sp>
        <p:sp>
          <p:nvSpPr>
            <p:cNvPr id="59021" name="Rectangle 5413"/>
            <p:cNvSpPr>
              <a:spLocks noChangeArrowheads="1"/>
            </p:cNvSpPr>
            <p:nvPr/>
          </p:nvSpPr>
          <p:spPr bwMode="auto">
            <a:xfrm>
              <a:off x="240" y="159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06:00</a:t>
              </a:r>
              <a:endParaRPr lang="it-IT"/>
            </a:p>
          </p:txBody>
        </p:sp>
        <p:sp>
          <p:nvSpPr>
            <p:cNvPr id="59022" name="Rectangle 5414"/>
            <p:cNvSpPr>
              <a:spLocks noChangeArrowheads="1"/>
            </p:cNvSpPr>
            <p:nvPr/>
          </p:nvSpPr>
          <p:spPr bwMode="auto">
            <a:xfrm>
              <a:off x="446" y="1593"/>
              <a:ext cx="6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   </a:t>
              </a:r>
              <a:endParaRPr lang="it-IT"/>
            </a:p>
          </p:txBody>
        </p:sp>
        <p:sp>
          <p:nvSpPr>
            <p:cNvPr id="59023" name="Rectangle 5415"/>
            <p:cNvSpPr>
              <a:spLocks noChangeArrowheads="1"/>
            </p:cNvSpPr>
            <p:nvPr/>
          </p:nvSpPr>
          <p:spPr bwMode="auto">
            <a:xfrm>
              <a:off x="552" y="1593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1038,9</a:t>
              </a:r>
              <a:endParaRPr lang="it-IT"/>
            </a:p>
          </p:txBody>
        </p:sp>
        <p:sp>
          <p:nvSpPr>
            <p:cNvPr id="59024" name="Rectangle 5416"/>
            <p:cNvSpPr>
              <a:spLocks noChangeArrowheads="1"/>
            </p:cNvSpPr>
            <p:nvPr/>
          </p:nvSpPr>
          <p:spPr bwMode="auto">
            <a:xfrm>
              <a:off x="740" y="159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9025" name="Rectangle 5417"/>
            <p:cNvSpPr>
              <a:spLocks noChangeArrowheads="1"/>
            </p:cNvSpPr>
            <p:nvPr/>
          </p:nvSpPr>
          <p:spPr bwMode="auto">
            <a:xfrm>
              <a:off x="1059" y="1593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0,0</a:t>
              </a:r>
              <a:endParaRPr lang="it-IT"/>
            </a:p>
          </p:txBody>
        </p:sp>
        <p:sp>
          <p:nvSpPr>
            <p:cNvPr id="59026" name="Rectangle 5418"/>
            <p:cNvSpPr>
              <a:spLocks noChangeArrowheads="1"/>
            </p:cNvSpPr>
            <p:nvPr/>
          </p:nvSpPr>
          <p:spPr bwMode="auto">
            <a:xfrm>
              <a:off x="1208" y="159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9027" name="Rectangle 5419"/>
            <p:cNvSpPr>
              <a:spLocks noChangeArrowheads="1"/>
            </p:cNvSpPr>
            <p:nvPr/>
          </p:nvSpPr>
          <p:spPr bwMode="auto">
            <a:xfrm>
              <a:off x="1503" y="159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162,7</a:t>
              </a:r>
              <a:endParaRPr lang="it-IT"/>
            </a:p>
          </p:txBody>
        </p:sp>
        <p:sp>
          <p:nvSpPr>
            <p:cNvPr id="59028" name="Rectangle 5420"/>
            <p:cNvSpPr>
              <a:spLocks noChangeArrowheads="1"/>
            </p:cNvSpPr>
            <p:nvPr/>
          </p:nvSpPr>
          <p:spPr bwMode="auto">
            <a:xfrm>
              <a:off x="1676" y="159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9029" name="Rectangle 5421"/>
            <p:cNvSpPr>
              <a:spLocks noChangeArrowheads="1"/>
            </p:cNvSpPr>
            <p:nvPr/>
          </p:nvSpPr>
          <p:spPr bwMode="auto">
            <a:xfrm>
              <a:off x="1995" y="1593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2,4</a:t>
              </a:r>
              <a:endParaRPr lang="it-IT"/>
            </a:p>
          </p:txBody>
        </p:sp>
        <p:sp>
          <p:nvSpPr>
            <p:cNvPr id="59030" name="Rectangle 5422"/>
            <p:cNvSpPr>
              <a:spLocks noChangeArrowheads="1"/>
            </p:cNvSpPr>
            <p:nvPr/>
          </p:nvSpPr>
          <p:spPr bwMode="auto">
            <a:xfrm>
              <a:off x="2144" y="159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9031" name="Rectangle 5423"/>
            <p:cNvSpPr>
              <a:spLocks noChangeArrowheads="1"/>
            </p:cNvSpPr>
            <p:nvPr/>
          </p:nvSpPr>
          <p:spPr bwMode="auto">
            <a:xfrm>
              <a:off x="2463" y="1593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9,6</a:t>
              </a:r>
              <a:endParaRPr lang="it-IT"/>
            </a:p>
          </p:txBody>
        </p:sp>
        <p:sp>
          <p:nvSpPr>
            <p:cNvPr id="59032" name="Rectangle 5424"/>
            <p:cNvSpPr>
              <a:spLocks noChangeArrowheads="1"/>
            </p:cNvSpPr>
            <p:nvPr/>
          </p:nvSpPr>
          <p:spPr bwMode="auto">
            <a:xfrm>
              <a:off x="2612" y="159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9033" name="Rectangle 5425"/>
            <p:cNvSpPr>
              <a:spLocks noChangeArrowheads="1"/>
            </p:cNvSpPr>
            <p:nvPr/>
          </p:nvSpPr>
          <p:spPr bwMode="auto">
            <a:xfrm>
              <a:off x="2892" y="1593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8174,0</a:t>
              </a:r>
              <a:endParaRPr lang="it-IT"/>
            </a:p>
          </p:txBody>
        </p:sp>
        <p:sp>
          <p:nvSpPr>
            <p:cNvPr id="59034" name="Rectangle 5426"/>
            <p:cNvSpPr>
              <a:spLocks noChangeArrowheads="1"/>
            </p:cNvSpPr>
            <p:nvPr/>
          </p:nvSpPr>
          <p:spPr bwMode="auto">
            <a:xfrm>
              <a:off x="3080" y="159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9035" name="Rectangle 5427"/>
            <p:cNvSpPr>
              <a:spLocks noChangeArrowheads="1"/>
            </p:cNvSpPr>
            <p:nvPr/>
          </p:nvSpPr>
          <p:spPr bwMode="auto">
            <a:xfrm>
              <a:off x="3375" y="159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164,8</a:t>
              </a:r>
              <a:endParaRPr lang="it-IT"/>
            </a:p>
          </p:txBody>
        </p:sp>
        <p:sp>
          <p:nvSpPr>
            <p:cNvPr id="59036" name="Rectangle 5428"/>
            <p:cNvSpPr>
              <a:spLocks noChangeArrowheads="1"/>
            </p:cNvSpPr>
            <p:nvPr/>
          </p:nvSpPr>
          <p:spPr bwMode="auto">
            <a:xfrm>
              <a:off x="3548" y="159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9037" name="Rectangle 5429"/>
            <p:cNvSpPr>
              <a:spLocks noChangeArrowheads="1"/>
            </p:cNvSpPr>
            <p:nvPr/>
          </p:nvSpPr>
          <p:spPr bwMode="auto">
            <a:xfrm>
              <a:off x="3843" y="159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993,8</a:t>
              </a:r>
              <a:endParaRPr lang="it-IT"/>
            </a:p>
          </p:txBody>
        </p:sp>
        <p:sp>
          <p:nvSpPr>
            <p:cNvPr id="59038" name="Rectangle 5430"/>
            <p:cNvSpPr>
              <a:spLocks noChangeArrowheads="1"/>
            </p:cNvSpPr>
            <p:nvPr/>
          </p:nvSpPr>
          <p:spPr bwMode="auto">
            <a:xfrm>
              <a:off x="4016" y="159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9039" name="Rectangle 5431"/>
            <p:cNvSpPr>
              <a:spLocks noChangeArrowheads="1"/>
            </p:cNvSpPr>
            <p:nvPr/>
          </p:nvSpPr>
          <p:spPr bwMode="auto">
            <a:xfrm>
              <a:off x="4296" y="1593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3115,9</a:t>
              </a:r>
              <a:endParaRPr lang="it-IT"/>
            </a:p>
          </p:txBody>
        </p:sp>
        <p:sp>
          <p:nvSpPr>
            <p:cNvPr id="59040" name="Rectangle 5432"/>
            <p:cNvSpPr>
              <a:spLocks noChangeArrowheads="1"/>
            </p:cNvSpPr>
            <p:nvPr/>
          </p:nvSpPr>
          <p:spPr bwMode="auto">
            <a:xfrm>
              <a:off x="4484" y="159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9041" name="Rectangle 5433"/>
            <p:cNvSpPr>
              <a:spLocks noChangeArrowheads="1"/>
            </p:cNvSpPr>
            <p:nvPr/>
          </p:nvSpPr>
          <p:spPr bwMode="auto">
            <a:xfrm>
              <a:off x="4779" y="159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569,1</a:t>
              </a:r>
              <a:endParaRPr lang="it-IT"/>
            </a:p>
          </p:txBody>
        </p:sp>
        <p:sp>
          <p:nvSpPr>
            <p:cNvPr id="59042" name="Rectangle 5434"/>
            <p:cNvSpPr>
              <a:spLocks noChangeArrowheads="1"/>
            </p:cNvSpPr>
            <p:nvPr/>
          </p:nvSpPr>
          <p:spPr bwMode="auto">
            <a:xfrm>
              <a:off x="4952" y="159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9043" name="Rectangle 5435"/>
            <p:cNvSpPr>
              <a:spLocks noChangeArrowheads="1"/>
            </p:cNvSpPr>
            <p:nvPr/>
          </p:nvSpPr>
          <p:spPr bwMode="auto">
            <a:xfrm>
              <a:off x="5126" y="1593"/>
              <a:ext cx="6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   </a:t>
              </a:r>
              <a:endParaRPr lang="it-IT"/>
            </a:p>
          </p:txBody>
        </p:sp>
        <p:sp>
          <p:nvSpPr>
            <p:cNvPr id="59044" name="Rectangle 5436"/>
            <p:cNvSpPr>
              <a:spLocks noChangeArrowheads="1"/>
            </p:cNvSpPr>
            <p:nvPr/>
          </p:nvSpPr>
          <p:spPr bwMode="auto">
            <a:xfrm>
              <a:off x="5300" y="1593"/>
              <a:ext cx="227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In Marcia</a:t>
              </a:r>
              <a:endParaRPr lang="it-IT"/>
            </a:p>
          </p:txBody>
        </p:sp>
        <p:sp>
          <p:nvSpPr>
            <p:cNvPr id="59045" name="Rectangle 5437"/>
            <p:cNvSpPr>
              <a:spLocks noChangeArrowheads="1"/>
            </p:cNvSpPr>
            <p:nvPr/>
          </p:nvSpPr>
          <p:spPr bwMode="auto">
            <a:xfrm>
              <a:off x="240" y="167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07:00</a:t>
              </a:r>
              <a:endParaRPr lang="it-IT"/>
            </a:p>
          </p:txBody>
        </p:sp>
        <p:sp>
          <p:nvSpPr>
            <p:cNvPr id="59046" name="Rectangle 5438"/>
            <p:cNvSpPr>
              <a:spLocks noChangeArrowheads="1"/>
            </p:cNvSpPr>
            <p:nvPr/>
          </p:nvSpPr>
          <p:spPr bwMode="auto">
            <a:xfrm>
              <a:off x="446" y="1678"/>
              <a:ext cx="6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   </a:t>
              </a:r>
              <a:endParaRPr lang="it-IT"/>
            </a:p>
          </p:txBody>
        </p:sp>
        <p:sp>
          <p:nvSpPr>
            <p:cNvPr id="59047" name="Rectangle 5439"/>
            <p:cNvSpPr>
              <a:spLocks noChangeArrowheads="1"/>
            </p:cNvSpPr>
            <p:nvPr/>
          </p:nvSpPr>
          <p:spPr bwMode="auto">
            <a:xfrm>
              <a:off x="552" y="1678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1069,4</a:t>
              </a:r>
              <a:endParaRPr lang="it-IT"/>
            </a:p>
          </p:txBody>
        </p:sp>
        <p:sp>
          <p:nvSpPr>
            <p:cNvPr id="59048" name="Rectangle 5440"/>
            <p:cNvSpPr>
              <a:spLocks noChangeArrowheads="1"/>
            </p:cNvSpPr>
            <p:nvPr/>
          </p:nvSpPr>
          <p:spPr bwMode="auto">
            <a:xfrm>
              <a:off x="740" y="167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9049" name="Rectangle 5441"/>
            <p:cNvSpPr>
              <a:spLocks noChangeArrowheads="1"/>
            </p:cNvSpPr>
            <p:nvPr/>
          </p:nvSpPr>
          <p:spPr bwMode="auto">
            <a:xfrm>
              <a:off x="1059" y="1678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0,0</a:t>
              </a:r>
              <a:endParaRPr lang="it-IT"/>
            </a:p>
          </p:txBody>
        </p:sp>
        <p:sp>
          <p:nvSpPr>
            <p:cNvPr id="59050" name="Rectangle 5442"/>
            <p:cNvSpPr>
              <a:spLocks noChangeArrowheads="1"/>
            </p:cNvSpPr>
            <p:nvPr/>
          </p:nvSpPr>
          <p:spPr bwMode="auto">
            <a:xfrm>
              <a:off x="1208" y="167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9051" name="Rectangle 5443"/>
            <p:cNvSpPr>
              <a:spLocks noChangeArrowheads="1"/>
            </p:cNvSpPr>
            <p:nvPr/>
          </p:nvSpPr>
          <p:spPr bwMode="auto">
            <a:xfrm>
              <a:off x="1503" y="167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155,2</a:t>
              </a:r>
              <a:endParaRPr lang="it-IT"/>
            </a:p>
          </p:txBody>
        </p:sp>
        <p:sp>
          <p:nvSpPr>
            <p:cNvPr id="59052" name="Rectangle 5444"/>
            <p:cNvSpPr>
              <a:spLocks noChangeArrowheads="1"/>
            </p:cNvSpPr>
            <p:nvPr/>
          </p:nvSpPr>
          <p:spPr bwMode="auto">
            <a:xfrm>
              <a:off x="1676" y="167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9053" name="Rectangle 5445"/>
            <p:cNvSpPr>
              <a:spLocks noChangeArrowheads="1"/>
            </p:cNvSpPr>
            <p:nvPr/>
          </p:nvSpPr>
          <p:spPr bwMode="auto">
            <a:xfrm>
              <a:off x="1995" y="1678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2,6</a:t>
              </a:r>
              <a:endParaRPr lang="it-IT"/>
            </a:p>
          </p:txBody>
        </p:sp>
        <p:sp>
          <p:nvSpPr>
            <p:cNvPr id="59054" name="Rectangle 5446"/>
            <p:cNvSpPr>
              <a:spLocks noChangeArrowheads="1"/>
            </p:cNvSpPr>
            <p:nvPr/>
          </p:nvSpPr>
          <p:spPr bwMode="auto">
            <a:xfrm>
              <a:off x="2144" y="167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9055" name="Rectangle 5447"/>
            <p:cNvSpPr>
              <a:spLocks noChangeArrowheads="1"/>
            </p:cNvSpPr>
            <p:nvPr/>
          </p:nvSpPr>
          <p:spPr bwMode="auto">
            <a:xfrm>
              <a:off x="2463" y="1678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9,8</a:t>
              </a:r>
              <a:endParaRPr lang="it-IT"/>
            </a:p>
          </p:txBody>
        </p:sp>
        <p:sp>
          <p:nvSpPr>
            <p:cNvPr id="59056" name="Rectangle 5448"/>
            <p:cNvSpPr>
              <a:spLocks noChangeArrowheads="1"/>
            </p:cNvSpPr>
            <p:nvPr/>
          </p:nvSpPr>
          <p:spPr bwMode="auto">
            <a:xfrm>
              <a:off x="2612" y="167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</p:grpSp>
      <p:grpSp>
        <p:nvGrpSpPr>
          <p:cNvPr id="57371" name="Group 5650"/>
          <p:cNvGrpSpPr>
            <a:grpSpLocks/>
          </p:cNvGrpSpPr>
          <p:nvPr/>
        </p:nvGrpSpPr>
        <p:grpSpPr bwMode="auto">
          <a:xfrm>
            <a:off x="381000" y="3116263"/>
            <a:ext cx="8393113" cy="1187450"/>
            <a:chOff x="240" y="1678"/>
            <a:chExt cx="5287" cy="748"/>
          </a:xfrm>
        </p:grpSpPr>
        <p:sp>
          <p:nvSpPr>
            <p:cNvPr id="58657" name="Rectangle 5450"/>
            <p:cNvSpPr>
              <a:spLocks noChangeArrowheads="1"/>
            </p:cNvSpPr>
            <p:nvPr/>
          </p:nvSpPr>
          <p:spPr bwMode="auto">
            <a:xfrm>
              <a:off x="2892" y="1678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8531,7</a:t>
              </a:r>
              <a:endParaRPr lang="it-IT"/>
            </a:p>
          </p:txBody>
        </p:sp>
        <p:sp>
          <p:nvSpPr>
            <p:cNvPr id="58658" name="Rectangle 5451"/>
            <p:cNvSpPr>
              <a:spLocks noChangeArrowheads="1"/>
            </p:cNvSpPr>
            <p:nvPr/>
          </p:nvSpPr>
          <p:spPr bwMode="auto">
            <a:xfrm>
              <a:off x="3080" y="167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659" name="Rectangle 5452"/>
            <p:cNvSpPr>
              <a:spLocks noChangeArrowheads="1"/>
            </p:cNvSpPr>
            <p:nvPr/>
          </p:nvSpPr>
          <p:spPr bwMode="auto">
            <a:xfrm>
              <a:off x="3375" y="167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165,5</a:t>
              </a:r>
              <a:endParaRPr lang="it-IT"/>
            </a:p>
          </p:txBody>
        </p:sp>
        <p:sp>
          <p:nvSpPr>
            <p:cNvPr id="58660" name="Rectangle 5453"/>
            <p:cNvSpPr>
              <a:spLocks noChangeArrowheads="1"/>
            </p:cNvSpPr>
            <p:nvPr/>
          </p:nvSpPr>
          <p:spPr bwMode="auto">
            <a:xfrm>
              <a:off x="3548" y="167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661" name="Rectangle 5454"/>
            <p:cNvSpPr>
              <a:spLocks noChangeArrowheads="1"/>
            </p:cNvSpPr>
            <p:nvPr/>
          </p:nvSpPr>
          <p:spPr bwMode="auto">
            <a:xfrm>
              <a:off x="3843" y="167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994,1</a:t>
              </a:r>
              <a:endParaRPr lang="it-IT"/>
            </a:p>
          </p:txBody>
        </p:sp>
        <p:sp>
          <p:nvSpPr>
            <p:cNvPr id="58662" name="Rectangle 5455"/>
            <p:cNvSpPr>
              <a:spLocks noChangeArrowheads="1"/>
            </p:cNvSpPr>
            <p:nvPr/>
          </p:nvSpPr>
          <p:spPr bwMode="auto">
            <a:xfrm>
              <a:off x="4016" y="167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663" name="Rectangle 5456"/>
            <p:cNvSpPr>
              <a:spLocks noChangeArrowheads="1"/>
            </p:cNvSpPr>
            <p:nvPr/>
          </p:nvSpPr>
          <p:spPr bwMode="auto">
            <a:xfrm>
              <a:off x="4296" y="1678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3130,1</a:t>
              </a:r>
              <a:endParaRPr lang="it-IT"/>
            </a:p>
          </p:txBody>
        </p:sp>
        <p:sp>
          <p:nvSpPr>
            <p:cNvPr id="58664" name="Rectangle 5457"/>
            <p:cNvSpPr>
              <a:spLocks noChangeArrowheads="1"/>
            </p:cNvSpPr>
            <p:nvPr/>
          </p:nvSpPr>
          <p:spPr bwMode="auto">
            <a:xfrm>
              <a:off x="4484" y="167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665" name="Rectangle 5458"/>
            <p:cNvSpPr>
              <a:spLocks noChangeArrowheads="1"/>
            </p:cNvSpPr>
            <p:nvPr/>
          </p:nvSpPr>
          <p:spPr bwMode="auto">
            <a:xfrm>
              <a:off x="4779" y="167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595,0</a:t>
              </a:r>
              <a:endParaRPr lang="it-IT"/>
            </a:p>
          </p:txBody>
        </p:sp>
        <p:sp>
          <p:nvSpPr>
            <p:cNvPr id="58666" name="Rectangle 5459"/>
            <p:cNvSpPr>
              <a:spLocks noChangeArrowheads="1"/>
            </p:cNvSpPr>
            <p:nvPr/>
          </p:nvSpPr>
          <p:spPr bwMode="auto">
            <a:xfrm>
              <a:off x="4952" y="167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667" name="Rectangle 5460"/>
            <p:cNvSpPr>
              <a:spLocks noChangeArrowheads="1"/>
            </p:cNvSpPr>
            <p:nvPr/>
          </p:nvSpPr>
          <p:spPr bwMode="auto">
            <a:xfrm>
              <a:off x="5126" y="1678"/>
              <a:ext cx="6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   </a:t>
              </a:r>
              <a:endParaRPr lang="it-IT"/>
            </a:p>
          </p:txBody>
        </p:sp>
        <p:sp>
          <p:nvSpPr>
            <p:cNvPr id="58668" name="Rectangle 5461"/>
            <p:cNvSpPr>
              <a:spLocks noChangeArrowheads="1"/>
            </p:cNvSpPr>
            <p:nvPr/>
          </p:nvSpPr>
          <p:spPr bwMode="auto">
            <a:xfrm>
              <a:off x="5300" y="1678"/>
              <a:ext cx="227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In Marcia</a:t>
              </a:r>
              <a:endParaRPr lang="it-IT"/>
            </a:p>
          </p:txBody>
        </p:sp>
        <p:sp>
          <p:nvSpPr>
            <p:cNvPr id="58669" name="Rectangle 5462"/>
            <p:cNvSpPr>
              <a:spLocks noChangeArrowheads="1"/>
            </p:cNvSpPr>
            <p:nvPr/>
          </p:nvSpPr>
          <p:spPr bwMode="auto">
            <a:xfrm>
              <a:off x="240" y="176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08:00</a:t>
              </a:r>
              <a:endParaRPr lang="it-IT"/>
            </a:p>
          </p:txBody>
        </p:sp>
        <p:sp>
          <p:nvSpPr>
            <p:cNvPr id="58670" name="Rectangle 5463"/>
            <p:cNvSpPr>
              <a:spLocks noChangeArrowheads="1"/>
            </p:cNvSpPr>
            <p:nvPr/>
          </p:nvSpPr>
          <p:spPr bwMode="auto">
            <a:xfrm>
              <a:off x="446" y="1763"/>
              <a:ext cx="6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   </a:t>
              </a:r>
              <a:endParaRPr lang="it-IT"/>
            </a:p>
          </p:txBody>
        </p:sp>
        <p:sp>
          <p:nvSpPr>
            <p:cNvPr id="58671" name="Rectangle 5464"/>
            <p:cNvSpPr>
              <a:spLocks noChangeArrowheads="1"/>
            </p:cNvSpPr>
            <p:nvPr/>
          </p:nvSpPr>
          <p:spPr bwMode="auto">
            <a:xfrm>
              <a:off x="552" y="1763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1044,5</a:t>
              </a:r>
              <a:endParaRPr lang="it-IT"/>
            </a:p>
          </p:txBody>
        </p:sp>
        <p:sp>
          <p:nvSpPr>
            <p:cNvPr id="58672" name="Rectangle 5465"/>
            <p:cNvSpPr>
              <a:spLocks noChangeArrowheads="1"/>
            </p:cNvSpPr>
            <p:nvPr/>
          </p:nvSpPr>
          <p:spPr bwMode="auto">
            <a:xfrm>
              <a:off x="740" y="176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673" name="Rectangle 5466"/>
            <p:cNvSpPr>
              <a:spLocks noChangeArrowheads="1"/>
            </p:cNvSpPr>
            <p:nvPr/>
          </p:nvSpPr>
          <p:spPr bwMode="auto">
            <a:xfrm>
              <a:off x="1059" y="1763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0,0</a:t>
              </a:r>
              <a:endParaRPr lang="it-IT"/>
            </a:p>
          </p:txBody>
        </p:sp>
        <p:sp>
          <p:nvSpPr>
            <p:cNvPr id="58674" name="Rectangle 5467"/>
            <p:cNvSpPr>
              <a:spLocks noChangeArrowheads="1"/>
            </p:cNvSpPr>
            <p:nvPr/>
          </p:nvSpPr>
          <p:spPr bwMode="auto">
            <a:xfrm>
              <a:off x="1208" y="176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675" name="Rectangle 5468"/>
            <p:cNvSpPr>
              <a:spLocks noChangeArrowheads="1"/>
            </p:cNvSpPr>
            <p:nvPr/>
          </p:nvSpPr>
          <p:spPr bwMode="auto">
            <a:xfrm>
              <a:off x="1503" y="176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164,3</a:t>
              </a:r>
              <a:endParaRPr lang="it-IT"/>
            </a:p>
          </p:txBody>
        </p:sp>
        <p:sp>
          <p:nvSpPr>
            <p:cNvPr id="58676" name="Rectangle 5469"/>
            <p:cNvSpPr>
              <a:spLocks noChangeArrowheads="1"/>
            </p:cNvSpPr>
            <p:nvPr/>
          </p:nvSpPr>
          <p:spPr bwMode="auto">
            <a:xfrm>
              <a:off x="1676" y="176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677" name="Rectangle 5470"/>
            <p:cNvSpPr>
              <a:spLocks noChangeArrowheads="1"/>
            </p:cNvSpPr>
            <p:nvPr/>
          </p:nvSpPr>
          <p:spPr bwMode="auto">
            <a:xfrm>
              <a:off x="1995" y="1763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2,8</a:t>
              </a:r>
              <a:endParaRPr lang="it-IT"/>
            </a:p>
          </p:txBody>
        </p:sp>
        <p:sp>
          <p:nvSpPr>
            <p:cNvPr id="58678" name="Rectangle 5471"/>
            <p:cNvSpPr>
              <a:spLocks noChangeArrowheads="1"/>
            </p:cNvSpPr>
            <p:nvPr/>
          </p:nvSpPr>
          <p:spPr bwMode="auto">
            <a:xfrm>
              <a:off x="2144" y="176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679" name="Rectangle 5472"/>
            <p:cNvSpPr>
              <a:spLocks noChangeArrowheads="1"/>
            </p:cNvSpPr>
            <p:nvPr/>
          </p:nvSpPr>
          <p:spPr bwMode="auto">
            <a:xfrm>
              <a:off x="2463" y="1763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9,5</a:t>
              </a:r>
              <a:endParaRPr lang="it-IT"/>
            </a:p>
          </p:txBody>
        </p:sp>
        <p:sp>
          <p:nvSpPr>
            <p:cNvPr id="58680" name="Rectangle 5473"/>
            <p:cNvSpPr>
              <a:spLocks noChangeArrowheads="1"/>
            </p:cNvSpPr>
            <p:nvPr/>
          </p:nvSpPr>
          <p:spPr bwMode="auto">
            <a:xfrm>
              <a:off x="2612" y="176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681" name="Rectangle 5474"/>
            <p:cNvSpPr>
              <a:spLocks noChangeArrowheads="1"/>
            </p:cNvSpPr>
            <p:nvPr/>
          </p:nvSpPr>
          <p:spPr bwMode="auto">
            <a:xfrm>
              <a:off x="2892" y="1763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8991,7</a:t>
              </a:r>
              <a:endParaRPr lang="it-IT"/>
            </a:p>
          </p:txBody>
        </p:sp>
        <p:sp>
          <p:nvSpPr>
            <p:cNvPr id="58682" name="Rectangle 5475"/>
            <p:cNvSpPr>
              <a:spLocks noChangeArrowheads="1"/>
            </p:cNvSpPr>
            <p:nvPr/>
          </p:nvSpPr>
          <p:spPr bwMode="auto">
            <a:xfrm>
              <a:off x="3080" y="176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683" name="Rectangle 5476"/>
            <p:cNvSpPr>
              <a:spLocks noChangeArrowheads="1"/>
            </p:cNvSpPr>
            <p:nvPr/>
          </p:nvSpPr>
          <p:spPr bwMode="auto">
            <a:xfrm>
              <a:off x="3375" y="176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172,1</a:t>
              </a:r>
              <a:endParaRPr lang="it-IT"/>
            </a:p>
          </p:txBody>
        </p:sp>
        <p:sp>
          <p:nvSpPr>
            <p:cNvPr id="58684" name="Rectangle 5477"/>
            <p:cNvSpPr>
              <a:spLocks noChangeArrowheads="1"/>
            </p:cNvSpPr>
            <p:nvPr/>
          </p:nvSpPr>
          <p:spPr bwMode="auto">
            <a:xfrm>
              <a:off x="3548" y="176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685" name="Rectangle 5478"/>
            <p:cNvSpPr>
              <a:spLocks noChangeArrowheads="1"/>
            </p:cNvSpPr>
            <p:nvPr/>
          </p:nvSpPr>
          <p:spPr bwMode="auto">
            <a:xfrm>
              <a:off x="3843" y="176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994,2</a:t>
              </a:r>
              <a:endParaRPr lang="it-IT"/>
            </a:p>
          </p:txBody>
        </p:sp>
        <p:sp>
          <p:nvSpPr>
            <p:cNvPr id="58686" name="Rectangle 5479"/>
            <p:cNvSpPr>
              <a:spLocks noChangeArrowheads="1"/>
            </p:cNvSpPr>
            <p:nvPr/>
          </p:nvSpPr>
          <p:spPr bwMode="auto">
            <a:xfrm>
              <a:off x="4016" y="176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687" name="Rectangle 5480"/>
            <p:cNvSpPr>
              <a:spLocks noChangeArrowheads="1"/>
            </p:cNvSpPr>
            <p:nvPr/>
          </p:nvSpPr>
          <p:spPr bwMode="auto">
            <a:xfrm>
              <a:off x="4296" y="1763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3136,3</a:t>
              </a:r>
              <a:endParaRPr lang="it-IT"/>
            </a:p>
          </p:txBody>
        </p:sp>
        <p:sp>
          <p:nvSpPr>
            <p:cNvPr id="58688" name="Rectangle 5481"/>
            <p:cNvSpPr>
              <a:spLocks noChangeArrowheads="1"/>
            </p:cNvSpPr>
            <p:nvPr/>
          </p:nvSpPr>
          <p:spPr bwMode="auto">
            <a:xfrm>
              <a:off x="4484" y="176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689" name="Rectangle 5482"/>
            <p:cNvSpPr>
              <a:spLocks noChangeArrowheads="1"/>
            </p:cNvSpPr>
            <p:nvPr/>
          </p:nvSpPr>
          <p:spPr bwMode="auto">
            <a:xfrm>
              <a:off x="4779" y="176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628,3</a:t>
              </a:r>
              <a:endParaRPr lang="it-IT"/>
            </a:p>
          </p:txBody>
        </p:sp>
        <p:sp>
          <p:nvSpPr>
            <p:cNvPr id="58690" name="Rectangle 5483"/>
            <p:cNvSpPr>
              <a:spLocks noChangeArrowheads="1"/>
            </p:cNvSpPr>
            <p:nvPr/>
          </p:nvSpPr>
          <p:spPr bwMode="auto">
            <a:xfrm>
              <a:off x="4952" y="176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691" name="Rectangle 5484"/>
            <p:cNvSpPr>
              <a:spLocks noChangeArrowheads="1"/>
            </p:cNvSpPr>
            <p:nvPr/>
          </p:nvSpPr>
          <p:spPr bwMode="auto">
            <a:xfrm>
              <a:off x="5126" y="1763"/>
              <a:ext cx="6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   </a:t>
              </a:r>
              <a:endParaRPr lang="it-IT"/>
            </a:p>
          </p:txBody>
        </p:sp>
        <p:sp>
          <p:nvSpPr>
            <p:cNvPr id="58692" name="Rectangle 5485"/>
            <p:cNvSpPr>
              <a:spLocks noChangeArrowheads="1"/>
            </p:cNvSpPr>
            <p:nvPr/>
          </p:nvSpPr>
          <p:spPr bwMode="auto">
            <a:xfrm>
              <a:off x="5300" y="1763"/>
              <a:ext cx="227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In Marcia</a:t>
              </a:r>
              <a:endParaRPr lang="it-IT"/>
            </a:p>
          </p:txBody>
        </p:sp>
        <p:sp>
          <p:nvSpPr>
            <p:cNvPr id="58693" name="Rectangle 5486"/>
            <p:cNvSpPr>
              <a:spLocks noChangeArrowheads="1"/>
            </p:cNvSpPr>
            <p:nvPr/>
          </p:nvSpPr>
          <p:spPr bwMode="auto">
            <a:xfrm>
              <a:off x="240" y="184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09:00</a:t>
              </a:r>
              <a:endParaRPr lang="it-IT"/>
            </a:p>
          </p:txBody>
        </p:sp>
        <p:sp>
          <p:nvSpPr>
            <p:cNvPr id="58694" name="Rectangle 5487"/>
            <p:cNvSpPr>
              <a:spLocks noChangeArrowheads="1"/>
            </p:cNvSpPr>
            <p:nvPr/>
          </p:nvSpPr>
          <p:spPr bwMode="auto">
            <a:xfrm>
              <a:off x="446" y="1848"/>
              <a:ext cx="6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   </a:t>
              </a:r>
              <a:endParaRPr lang="it-IT"/>
            </a:p>
          </p:txBody>
        </p:sp>
        <p:sp>
          <p:nvSpPr>
            <p:cNvPr id="58695" name="Rectangle 5488"/>
            <p:cNvSpPr>
              <a:spLocks noChangeArrowheads="1"/>
            </p:cNvSpPr>
            <p:nvPr/>
          </p:nvSpPr>
          <p:spPr bwMode="auto">
            <a:xfrm>
              <a:off x="552" y="1848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1020,1</a:t>
              </a:r>
              <a:endParaRPr lang="it-IT"/>
            </a:p>
          </p:txBody>
        </p:sp>
        <p:sp>
          <p:nvSpPr>
            <p:cNvPr id="58696" name="Rectangle 5489"/>
            <p:cNvSpPr>
              <a:spLocks noChangeArrowheads="1"/>
            </p:cNvSpPr>
            <p:nvPr/>
          </p:nvSpPr>
          <p:spPr bwMode="auto">
            <a:xfrm>
              <a:off x="740" y="184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697" name="Rectangle 5490"/>
            <p:cNvSpPr>
              <a:spLocks noChangeArrowheads="1"/>
            </p:cNvSpPr>
            <p:nvPr/>
          </p:nvSpPr>
          <p:spPr bwMode="auto">
            <a:xfrm>
              <a:off x="1059" y="1848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0,0</a:t>
              </a:r>
              <a:endParaRPr lang="it-IT"/>
            </a:p>
          </p:txBody>
        </p:sp>
        <p:sp>
          <p:nvSpPr>
            <p:cNvPr id="58698" name="Rectangle 5491"/>
            <p:cNvSpPr>
              <a:spLocks noChangeArrowheads="1"/>
            </p:cNvSpPr>
            <p:nvPr/>
          </p:nvSpPr>
          <p:spPr bwMode="auto">
            <a:xfrm>
              <a:off x="1208" y="184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699" name="Rectangle 5492"/>
            <p:cNvSpPr>
              <a:spLocks noChangeArrowheads="1"/>
            </p:cNvSpPr>
            <p:nvPr/>
          </p:nvSpPr>
          <p:spPr bwMode="auto">
            <a:xfrm>
              <a:off x="1503" y="184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191,8</a:t>
              </a:r>
              <a:endParaRPr lang="it-IT"/>
            </a:p>
          </p:txBody>
        </p:sp>
        <p:sp>
          <p:nvSpPr>
            <p:cNvPr id="58700" name="Rectangle 5493"/>
            <p:cNvSpPr>
              <a:spLocks noChangeArrowheads="1"/>
            </p:cNvSpPr>
            <p:nvPr/>
          </p:nvSpPr>
          <p:spPr bwMode="auto">
            <a:xfrm>
              <a:off x="1676" y="184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701" name="Rectangle 5494"/>
            <p:cNvSpPr>
              <a:spLocks noChangeArrowheads="1"/>
            </p:cNvSpPr>
            <p:nvPr/>
          </p:nvSpPr>
          <p:spPr bwMode="auto">
            <a:xfrm>
              <a:off x="1995" y="1848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3,0</a:t>
              </a:r>
              <a:endParaRPr lang="it-IT"/>
            </a:p>
          </p:txBody>
        </p:sp>
        <p:sp>
          <p:nvSpPr>
            <p:cNvPr id="58702" name="Rectangle 5495"/>
            <p:cNvSpPr>
              <a:spLocks noChangeArrowheads="1"/>
            </p:cNvSpPr>
            <p:nvPr/>
          </p:nvSpPr>
          <p:spPr bwMode="auto">
            <a:xfrm>
              <a:off x="2158" y="1848"/>
              <a:ext cx="121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90,0</a:t>
              </a:r>
              <a:endParaRPr lang="it-IT"/>
            </a:p>
          </p:txBody>
        </p:sp>
        <p:sp>
          <p:nvSpPr>
            <p:cNvPr id="58703" name="Rectangle 5496"/>
            <p:cNvSpPr>
              <a:spLocks noChangeArrowheads="1"/>
            </p:cNvSpPr>
            <p:nvPr/>
          </p:nvSpPr>
          <p:spPr bwMode="auto">
            <a:xfrm>
              <a:off x="2463" y="1848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9,5</a:t>
              </a:r>
              <a:endParaRPr lang="it-IT"/>
            </a:p>
          </p:txBody>
        </p:sp>
        <p:sp>
          <p:nvSpPr>
            <p:cNvPr id="58704" name="Rectangle 5497"/>
            <p:cNvSpPr>
              <a:spLocks noChangeArrowheads="1"/>
            </p:cNvSpPr>
            <p:nvPr/>
          </p:nvSpPr>
          <p:spPr bwMode="auto">
            <a:xfrm>
              <a:off x="2612" y="184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705" name="Rectangle 5498"/>
            <p:cNvSpPr>
              <a:spLocks noChangeArrowheads="1"/>
            </p:cNvSpPr>
            <p:nvPr/>
          </p:nvSpPr>
          <p:spPr bwMode="auto">
            <a:xfrm>
              <a:off x="2892" y="1848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9065,2</a:t>
              </a:r>
              <a:endParaRPr lang="it-IT"/>
            </a:p>
          </p:txBody>
        </p:sp>
        <p:sp>
          <p:nvSpPr>
            <p:cNvPr id="58706" name="Rectangle 5499"/>
            <p:cNvSpPr>
              <a:spLocks noChangeArrowheads="1"/>
            </p:cNvSpPr>
            <p:nvPr/>
          </p:nvSpPr>
          <p:spPr bwMode="auto">
            <a:xfrm>
              <a:off x="3080" y="184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707" name="Rectangle 5500"/>
            <p:cNvSpPr>
              <a:spLocks noChangeArrowheads="1"/>
            </p:cNvSpPr>
            <p:nvPr/>
          </p:nvSpPr>
          <p:spPr bwMode="auto">
            <a:xfrm>
              <a:off x="3375" y="184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177,1</a:t>
              </a:r>
              <a:endParaRPr lang="it-IT"/>
            </a:p>
          </p:txBody>
        </p:sp>
        <p:sp>
          <p:nvSpPr>
            <p:cNvPr id="58708" name="Rectangle 5501"/>
            <p:cNvSpPr>
              <a:spLocks noChangeArrowheads="1"/>
            </p:cNvSpPr>
            <p:nvPr/>
          </p:nvSpPr>
          <p:spPr bwMode="auto">
            <a:xfrm>
              <a:off x="3548" y="184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709" name="Rectangle 5502"/>
            <p:cNvSpPr>
              <a:spLocks noChangeArrowheads="1"/>
            </p:cNvSpPr>
            <p:nvPr/>
          </p:nvSpPr>
          <p:spPr bwMode="auto">
            <a:xfrm>
              <a:off x="3843" y="184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994,0</a:t>
              </a:r>
              <a:endParaRPr lang="it-IT"/>
            </a:p>
          </p:txBody>
        </p:sp>
        <p:sp>
          <p:nvSpPr>
            <p:cNvPr id="58710" name="Rectangle 5503"/>
            <p:cNvSpPr>
              <a:spLocks noChangeArrowheads="1"/>
            </p:cNvSpPr>
            <p:nvPr/>
          </p:nvSpPr>
          <p:spPr bwMode="auto">
            <a:xfrm>
              <a:off x="4016" y="184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711" name="Rectangle 5504"/>
            <p:cNvSpPr>
              <a:spLocks noChangeArrowheads="1"/>
            </p:cNvSpPr>
            <p:nvPr/>
          </p:nvSpPr>
          <p:spPr bwMode="auto">
            <a:xfrm>
              <a:off x="4296" y="1848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3741,3</a:t>
              </a:r>
              <a:endParaRPr lang="it-IT"/>
            </a:p>
          </p:txBody>
        </p:sp>
        <p:sp>
          <p:nvSpPr>
            <p:cNvPr id="58712" name="Rectangle 5505"/>
            <p:cNvSpPr>
              <a:spLocks noChangeArrowheads="1"/>
            </p:cNvSpPr>
            <p:nvPr/>
          </p:nvSpPr>
          <p:spPr bwMode="auto">
            <a:xfrm>
              <a:off x="4484" y="184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713" name="Rectangle 5506"/>
            <p:cNvSpPr>
              <a:spLocks noChangeArrowheads="1"/>
            </p:cNvSpPr>
            <p:nvPr/>
          </p:nvSpPr>
          <p:spPr bwMode="auto">
            <a:xfrm>
              <a:off x="4779" y="184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628,9</a:t>
              </a:r>
              <a:endParaRPr lang="it-IT"/>
            </a:p>
          </p:txBody>
        </p:sp>
        <p:sp>
          <p:nvSpPr>
            <p:cNvPr id="58714" name="Rectangle 5507"/>
            <p:cNvSpPr>
              <a:spLocks noChangeArrowheads="1"/>
            </p:cNvSpPr>
            <p:nvPr/>
          </p:nvSpPr>
          <p:spPr bwMode="auto">
            <a:xfrm>
              <a:off x="4952" y="184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715" name="Rectangle 5508"/>
            <p:cNvSpPr>
              <a:spLocks noChangeArrowheads="1"/>
            </p:cNvSpPr>
            <p:nvPr/>
          </p:nvSpPr>
          <p:spPr bwMode="auto">
            <a:xfrm>
              <a:off x="5126" y="1848"/>
              <a:ext cx="6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   </a:t>
              </a:r>
              <a:endParaRPr lang="it-IT"/>
            </a:p>
          </p:txBody>
        </p:sp>
        <p:sp>
          <p:nvSpPr>
            <p:cNvPr id="58716" name="Rectangle 5509"/>
            <p:cNvSpPr>
              <a:spLocks noChangeArrowheads="1"/>
            </p:cNvSpPr>
            <p:nvPr/>
          </p:nvSpPr>
          <p:spPr bwMode="auto">
            <a:xfrm>
              <a:off x="5300" y="1848"/>
              <a:ext cx="227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In Marcia</a:t>
              </a:r>
              <a:endParaRPr lang="it-IT"/>
            </a:p>
          </p:txBody>
        </p:sp>
        <p:sp>
          <p:nvSpPr>
            <p:cNvPr id="58717" name="Rectangle 5510"/>
            <p:cNvSpPr>
              <a:spLocks noChangeArrowheads="1"/>
            </p:cNvSpPr>
            <p:nvPr/>
          </p:nvSpPr>
          <p:spPr bwMode="auto">
            <a:xfrm>
              <a:off x="240" y="193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10:00</a:t>
              </a:r>
              <a:endParaRPr lang="it-IT"/>
            </a:p>
          </p:txBody>
        </p:sp>
        <p:sp>
          <p:nvSpPr>
            <p:cNvPr id="58718" name="Rectangle 5511"/>
            <p:cNvSpPr>
              <a:spLocks noChangeArrowheads="1"/>
            </p:cNvSpPr>
            <p:nvPr/>
          </p:nvSpPr>
          <p:spPr bwMode="auto">
            <a:xfrm>
              <a:off x="446" y="1933"/>
              <a:ext cx="6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   </a:t>
              </a:r>
              <a:endParaRPr lang="it-IT"/>
            </a:p>
          </p:txBody>
        </p:sp>
        <p:sp>
          <p:nvSpPr>
            <p:cNvPr id="58719" name="Rectangle 5512"/>
            <p:cNvSpPr>
              <a:spLocks noChangeArrowheads="1"/>
            </p:cNvSpPr>
            <p:nvPr/>
          </p:nvSpPr>
          <p:spPr bwMode="auto">
            <a:xfrm>
              <a:off x="552" y="1933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1034,2</a:t>
              </a:r>
              <a:endParaRPr lang="it-IT"/>
            </a:p>
          </p:txBody>
        </p:sp>
        <p:sp>
          <p:nvSpPr>
            <p:cNvPr id="58720" name="Rectangle 5513"/>
            <p:cNvSpPr>
              <a:spLocks noChangeArrowheads="1"/>
            </p:cNvSpPr>
            <p:nvPr/>
          </p:nvSpPr>
          <p:spPr bwMode="auto">
            <a:xfrm>
              <a:off x="740" y="193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721" name="Rectangle 5514"/>
            <p:cNvSpPr>
              <a:spLocks noChangeArrowheads="1"/>
            </p:cNvSpPr>
            <p:nvPr/>
          </p:nvSpPr>
          <p:spPr bwMode="auto">
            <a:xfrm>
              <a:off x="1059" y="1933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0,1</a:t>
              </a:r>
              <a:endParaRPr lang="it-IT"/>
            </a:p>
          </p:txBody>
        </p:sp>
        <p:sp>
          <p:nvSpPr>
            <p:cNvPr id="58722" name="Rectangle 5515"/>
            <p:cNvSpPr>
              <a:spLocks noChangeArrowheads="1"/>
            </p:cNvSpPr>
            <p:nvPr/>
          </p:nvSpPr>
          <p:spPr bwMode="auto">
            <a:xfrm>
              <a:off x="1208" y="193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723" name="Rectangle 5516"/>
            <p:cNvSpPr>
              <a:spLocks noChangeArrowheads="1"/>
            </p:cNvSpPr>
            <p:nvPr/>
          </p:nvSpPr>
          <p:spPr bwMode="auto">
            <a:xfrm>
              <a:off x="1503" y="193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175,6</a:t>
              </a:r>
              <a:endParaRPr lang="it-IT"/>
            </a:p>
          </p:txBody>
        </p:sp>
        <p:sp>
          <p:nvSpPr>
            <p:cNvPr id="58724" name="Rectangle 5517"/>
            <p:cNvSpPr>
              <a:spLocks noChangeArrowheads="1"/>
            </p:cNvSpPr>
            <p:nvPr/>
          </p:nvSpPr>
          <p:spPr bwMode="auto">
            <a:xfrm>
              <a:off x="1676" y="193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725" name="Rectangle 5518"/>
            <p:cNvSpPr>
              <a:spLocks noChangeArrowheads="1"/>
            </p:cNvSpPr>
            <p:nvPr/>
          </p:nvSpPr>
          <p:spPr bwMode="auto">
            <a:xfrm>
              <a:off x="1995" y="1933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3,1</a:t>
              </a:r>
              <a:endParaRPr lang="it-IT"/>
            </a:p>
          </p:txBody>
        </p:sp>
        <p:sp>
          <p:nvSpPr>
            <p:cNvPr id="58726" name="Rectangle 5519"/>
            <p:cNvSpPr>
              <a:spLocks noChangeArrowheads="1"/>
            </p:cNvSpPr>
            <p:nvPr/>
          </p:nvSpPr>
          <p:spPr bwMode="auto">
            <a:xfrm>
              <a:off x="2144" y="193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727" name="Rectangle 5520"/>
            <p:cNvSpPr>
              <a:spLocks noChangeArrowheads="1"/>
            </p:cNvSpPr>
            <p:nvPr/>
          </p:nvSpPr>
          <p:spPr bwMode="auto">
            <a:xfrm>
              <a:off x="2463" y="1933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9,5</a:t>
              </a:r>
              <a:endParaRPr lang="it-IT"/>
            </a:p>
          </p:txBody>
        </p:sp>
        <p:sp>
          <p:nvSpPr>
            <p:cNvPr id="58728" name="Rectangle 5521"/>
            <p:cNvSpPr>
              <a:spLocks noChangeArrowheads="1"/>
            </p:cNvSpPr>
            <p:nvPr/>
          </p:nvSpPr>
          <p:spPr bwMode="auto">
            <a:xfrm>
              <a:off x="2612" y="193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729" name="Rectangle 5522"/>
            <p:cNvSpPr>
              <a:spLocks noChangeArrowheads="1"/>
            </p:cNvSpPr>
            <p:nvPr/>
          </p:nvSpPr>
          <p:spPr bwMode="auto">
            <a:xfrm>
              <a:off x="2892" y="1933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9070,7</a:t>
              </a:r>
              <a:endParaRPr lang="it-IT"/>
            </a:p>
          </p:txBody>
        </p:sp>
        <p:sp>
          <p:nvSpPr>
            <p:cNvPr id="58730" name="Rectangle 5523"/>
            <p:cNvSpPr>
              <a:spLocks noChangeArrowheads="1"/>
            </p:cNvSpPr>
            <p:nvPr/>
          </p:nvSpPr>
          <p:spPr bwMode="auto">
            <a:xfrm>
              <a:off x="3080" y="193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731" name="Rectangle 5524"/>
            <p:cNvSpPr>
              <a:spLocks noChangeArrowheads="1"/>
            </p:cNvSpPr>
            <p:nvPr/>
          </p:nvSpPr>
          <p:spPr bwMode="auto">
            <a:xfrm>
              <a:off x="3375" y="193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177,7</a:t>
              </a:r>
              <a:endParaRPr lang="it-IT"/>
            </a:p>
          </p:txBody>
        </p:sp>
        <p:sp>
          <p:nvSpPr>
            <p:cNvPr id="58732" name="Rectangle 5525"/>
            <p:cNvSpPr>
              <a:spLocks noChangeArrowheads="1"/>
            </p:cNvSpPr>
            <p:nvPr/>
          </p:nvSpPr>
          <p:spPr bwMode="auto">
            <a:xfrm>
              <a:off x="3548" y="193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733" name="Rectangle 5526"/>
            <p:cNvSpPr>
              <a:spLocks noChangeArrowheads="1"/>
            </p:cNvSpPr>
            <p:nvPr/>
          </p:nvSpPr>
          <p:spPr bwMode="auto">
            <a:xfrm>
              <a:off x="3843" y="193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994,3</a:t>
              </a:r>
              <a:endParaRPr lang="it-IT"/>
            </a:p>
          </p:txBody>
        </p:sp>
        <p:sp>
          <p:nvSpPr>
            <p:cNvPr id="58734" name="Rectangle 5527"/>
            <p:cNvSpPr>
              <a:spLocks noChangeArrowheads="1"/>
            </p:cNvSpPr>
            <p:nvPr/>
          </p:nvSpPr>
          <p:spPr bwMode="auto">
            <a:xfrm>
              <a:off x="4016" y="193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735" name="Rectangle 5528"/>
            <p:cNvSpPr>
              <a:spLocks noChangeArrowheads="1"/>
            </p:cNvSpPr>
            <p:nvPr/>
          </p:nvSpPr>
          <p:spPr bwMode="auto">
            <a:xfrm>
              <a:off x="4296" y="1933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3769,1</a:t>
              </a:r>
              <a:endParaRPr lang="it-IT"/>
            </a:p>
          </p:txBody>
        </p:sp>
        <p:sp>
          <p:nvSpPr>
            <p:cNvPr id="58736" name="Rectangle 5529"/>
            <p:cNvSpPr>
              <a:spLocks noChangeArrowheads="1"/>
            </p:cNvSpPr>
            <p:nvPr/>
          </p:nvSpPr>
          <p:spPr bwMode="auto">
            <a:xfrm>
              <a:off x="4484" y="193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737" name="Rectangle 5530"/>
            <p:cNvSpPr>
              <a:spLocks noChangeArrowheads="1"/>
            </p:cNvSpPr>
            <p:nvPr/>
          </p:nvSpPr>
          <p:spPr bwMode="auto">
            <a:xfrm>
              <a:off x="4779" y="193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629,0</a:t>
              </a:r>
              <a:endParaRPr lang="it-IT"/>
            </a:p>
          </p:txBody>
        </p:sp>
        <p:sp>
          <p:nvSpPr>
            <p:cNvPr id="58738" name="Rectangle 5531"/>
            <p:cNvSpPr>
              <a:spLocks noChangeArrowheads="1"/>
            </p:cNvSpPr>
            <p:nvPr/>
          </p:nvSpPr>
          <p:spPr bwMode="auto">
            <a:xfrm>
              <a:off x="4952" y="193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739" name="Rectangle 5532"/>
            <p:cNvSpPr>
              <a:spLocks noChangeArrowheads="1"/>
            </p:cNvSpPr>
            <p:nvPr/>
          </p:nvSpPr>
          <p:spPr bwMode="auto">
            <a:xfrm>
              <a:off x="5126" y="1933"/>
              <a:ext cx="6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   </a:t>
              </a:r>
              <a:endParaRPr lang="it-IT"/>
            </a:p>
          </p:txBody>
        </p:sp>
        <p:sp>
          <p:nvSpPr>
            <p:cNvPr id="58740" name="Rectangle 5533"/>
            <p:cNvSpPr>
              <a:spLocks noChangeArrowheads="1"/>
            </p:cNvSpPr>
            <p:nvPr/>
          </p:nvSpPr>
          <p:spPr bwMode="auto">
            <a:xfrm>
              <a:off x="5300" y="1933"/>
              <a:ext cx="227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In Marcia</a:t>
              </a:r>
              <a:endParaRPr lang="it-IT"/>
            </a:p>
          </p:txBody>
        </p:sp>
        <p:sp>
          <p:nvSpPr>
            <p:cNvPr id="58741" name="Rectangle 5534"/>
            <p:cNvSpPr>
              <a:spLocks noChangeArrowheads="1"/>
            </p:cNvSpPr>
            <p:nvPr/>
          </p:nvSpPr>
          <p:spPr bwMode="auto">
            <a:xfrm>
              <a:off x="240" y="201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11:00</a:t>
              </a:r>
              <a:endParaRPr lang="it-IT"/>
            </a:p>
          </p:txBody>
        </p:sp>
        <p:sp>
          <p:nvSpPr>
            <p:cNvPr id="58742" name="Rectangle 5535"/>
            <p:cNvSpPr>
              <a:spLocks noChangeArrowheads="1"/>
            </p:cNvSpPr>
            <p:nvPr/>
          </p:nvSpPr>
          <p:spPr bwMode="auto">
            <a:xfrm>
              <a:off x="446" y="2018"/>
              <a:ext cx="6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   </a:t>
              </a:r>
              <a:endParaRPr lang="it-IT"/>
            </a:p>
          </p:txBody>
        </p:sp>
        <p:sp>
          <p:nvSpPr>
            <p:cNvPr id="58743" name="Rectangle 5536"/>
            <p:cNvSpPr>
              <a:spLocks noChangeArrowheads="1"/>
            </p:cNvSpPr>
            <p:nvPr/>
          </p:nvSpPr>
          <p:spPr bwMode="auto">
            <a:xfrm>
              <a:off x="552" y="2018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1000,3</a:t>
              </a:r>
              <a:endParaRPr lang="it-IT"/>
            </a:p>
          </p:txBody>
        </p:sp>
        <p:sp>
          <p:nvSpPr>
            <p:cNvPr id="58744" name="Rectangle 5537"/>
            <p:cNvSpPr>
              <a:spLocks noChangeArrowheads="1"/>
            </p:cNvSpPr>
            <p:nvPr/>
          </p:nvSpPr>
          <p:spPr bwMode="auto">
            <a:xfrm>
              <a:off x="740" y="201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745" name="Rectangle 5538"/>
            <p:cNvSpPr>
              <a:spLocks noChangeArrowheads="1"/>
            </p:cNvSpPr>
            <p:nvPr/>
          </p:nvSpPr>
          <p:spPr bwMode="auto">
            <a:xfrm>
              <a:off x="1059" y="2018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0,0</a:t>
              </a:r>
              <a:endParaRPr lang="it-IT"/>
            </a:p>
          </p:txBody>
        </p:sp>
        <p:sp>
          <p:nvSpPr>
            <p:cNvPr id="58746" name="Rectangle 5539"/>
            <p:cNvSpPr>
              <a:spLocks noChangeArrowheads="1"/>
            </p:cNvSpPr>
            <p:nvPr/>
          </p:nvSpPr>
          <p:spPr bwMode="auto">
            <a:xfrm>
              <a:off x="1208" y="201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747" name="Rectangle 5540"/>
            <p:cNvSpPr>
              <a:spLocks noChangeArrowheads="1"/>
            </p:cNvSpPr>
            <p:nvPr/>
          </p:nvSpPr>
          <p:spPr bwMode="auto">
            <a:xfrm>
              <a:off x="1503" y="201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184,6</a:t>
              </a:r>
              <a:endParaRPr lang="it-IT"/>
            </a:p>
          </p:txBody>
        </p:sp>
        <p:sp>
          <p:nvSpPr>
            <p:cNvPr id="58748" name="Rectangle 5541"/>
            <p:cNvSpPr>
              <a:spLocks noChangeArrowheads="1"/>
            </p:cNvSpPr>
            <p:nvPr/>
          </p:nvSpPr>
          <p:spPr bwMode="auto">
            <a:xfrm>
              <a:off x="1676" y="201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749" name="Rectangle 5542"/>
            <p:cNvSpPr>
              <a:spLocks noChangeArrowheads="1"/>
            </p:cNvSpPr>
            <p:nvPr/>
          </p:nvSpPr>
          <p:spPr bwMode="auto">
            <a:xfrm>
              <a:off x="1995" y="2018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3,0</a:t>
              </a:r>
              <a:endParaRPr lang="it-IT"/>
            </a:p>
          </p:txBody>
        </p:sp>
        <p:sp>
          <p:nvSpPr>
            <p:cNvPr id="58750" name="Rectangle 5543"/>
            <p:cNvSpPr>
              <a:spLocks noChangeArrowheads="1"/>
            </p:cNvSpPr>
            <p:nvPr/>
          </p:nvSpPr>
          <p:spPr bwMode="auto">
            <a:xfrm>
              <a:off x="2144" y="201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751" name="Rectangle 5544"/>
            <p:cNvSpPr>
              <a:spLocks noChangeArrowheads="1"/>
            </p:cNvSpPr>
            <p:nvPr/>
          </p:nvSpPr>
          <p:spPr bwMode="auto">
            <a:xfrm>
              <a:off x="2463" y="2018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9,4</a:t>
              </a:r>
              <a:endParaRPr lang="it-IT"/>
            </a:p>
          </p:txBody>
        </p:sp>
        <p:sp>
          <p:nvSpPr>
            <p:cNvPr id="58752" name="Rectangle 5545"/>
            <p:cNvSpPr>
              <a:spLocks noChangeArrowheads="1"/>
            </p:cNvSpPr>
            <p:nvPr/>
          </p:nvSpPr>
          <p:spPr bwMode="auto">
            <a:xfrm>
              <a:off x="2612" y="201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753" name="Rectangle 5546"/>
            <p:cNvSpPr>
              <a:spLocks noChangeArrowheads="1"/>
            </p:cNvSpPr>
            <p:nvPr/>
          </p:nvSpPr>
          <p:spPr bwMode="auto">
            <a:xfrm>
              <a:off x="2892" y="2018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9058,0</a:t>
              </a:r>
              <a:endParaRPr lang="it-IT"/>
            </a:p>
          </p:txBody>
        </p:sp>
        <p:sp>
          <p:nvSpPr>
            <p:cNvPr id="58754" name="Rectangle 5547"/>
            <p:cNvSpPr>
              <a:spLocks noChangeArrowheads="1"/>
            </p:cNvSpPr>
            <p:nvPr/>
          </p:nvSpPr>
          <p:spPr bwMode="auto">
            <a:xfrm>
              <a:off x="3080" y="201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755" name="Rectangle 5548"/>
            <p:cNvSpPr>
              <a:spLocks noChangeArrowheads="1"/>
            </p:cNvSpPr>
            <p:nvPr/>
          </p:nvSpPr>
          <p:spPr bwMode="auto">
            <a:xfrm>
              <a:off x="3375" y="201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174,8</a:t>
              </a:r>
              <a:endParaRPr lang="it-IT"/>
            </a:p>
          </p:txBody>
        </p:sp>
        <p:sp>
          <p:nvSpPr>
            <p:cNvPr id="58756" name="Rectangle 5549"/>
            <p:cNvSpPr>
              <a:spLocks noChangeArrowheads="1"/>
            </p:cNvSpPr>
            <p:nvPr/>
          </p:nvSpPr>
          <p:spPr bwMode="auto">
            <a:xfrm>
              <a:off x="3548" y="201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757" name="Rectangle 5550"/>
            <p:cNvSpPr>
              <a:spLocks noChangeArrowheads="1"/>
            </p:cNvSpPr>
            <p:nvPr/>
          </p:nvSpPr>
          <p:spPr bwMode="auto">
            <a:xfrm>
              <a:off x="3843" y="201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994,3</a:t>
              </a:r>
              <a:endParaRPr lang="it-IT"/>
            </a:p>
          </p:txBody>
        </p:sp>
        <p:sp>
          <p:nvSpPr>
            <p:cNvPr id="58758" name="Rectangle 5551"/>
            <p:cNvSpPr>
              <a:spLocks noChangeArrowheads="1"/>
            </p:cNvSpPr>
            <p:nvPr/>
          </p:nvSpPr>
          <p:spPr bwMode="auto">
            <a:xfrm>
              <a:off x="4016" y="201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759" name="Rectangle 5552"/>
            <p:cNvSpPr>
              <a:spLocks noChangeArrowheads="1"/>
            </p:cNvSpPr>
            <p:nvPr/>
          </p:nvSpPr>
          <p:spPr bwMode="auto">
            <a:xfrm>
              <a:off x="4296" y="2018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3676,0</a:t>
              </a:r>
              <a:endParaRPr lang="it-IT"/>
            </a:p>
          </p:txBody>
        </p:sp>
        <p:sp>
          <p:nvSpPr>
            <p:cNvPr id="58760" name="Rectangle 5553"/>
            <p:cNvSpPr>
              <a:spLocks noChangeArrowheads="1"/>
            </p:cNvSpPr>
            <p:nvPr/>
          </p:nvSpPr>
          <p:spPr bwMode="auto">
            <a:xfrm>
              <a:off x="4484" y="201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761" name="Rectangle 5554"/>
            <p:cNvSpPr>
              <a:spLocks noChangeArrowheads="1"/>
            </p:cNvSpPr>
            <p:nvPr/>
          </p:nvSpPr>
          <p:spPr bwMode="auto">
            <a:xfrm>
              <a:off x="4779" y="201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629,0</a:t>
              </a:r>
              <a:endParaRPr lang="it-IT"/>
            </a:p>
          </p:txBody>
        </p:sp>
        <p:sp>
          <p:nvSpPr>
            <p:cNvPr id="58762" name="Rectangle 5555"/>
            <p:cNvSpPr>
              <a:spLocks noChangeArrowheads="1"/>
            </p:cNvSpPr>
            <p:nvPr/>
          </p:nvSpPr>
          <p:spPr bwMode="auto">
            <a:xfrm>
              <a:off x="4952" y="2018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763" name="Rectangle 5556"/>
            <p:cNvSpPr>
              <a:spLocks noChangeArrowheads="1"/>
            </p:cNvSpPr>
            <p:nvPr/>
          </p:nvSpPr>
          <p:spPr bwMode="auto">
            <a:xfrm>
              <a:off x="5126" y="2018"/>
              <a:ext cx="6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   </a:t>
              </a:r>
              <a:endParaRPr lang="it-IT"/>
            </a:p>
          </p:txBody>
        </p:sp>
        <p:sp>
          <p:nvSpPr>
            <p:cNvPr id="58764" name="Rectangle 5557"/>
            <p:cNvSpPr>
              <a:spLocks noChangeArrowheads="1"/>
            </p:cNvSpPr>
            <p:nvPr/>
          </p:nvSpPr>
          <p:spPr bwMode="auto">
            <a:xfrm>
              <a:off x="5300" y="2018"/>
              <a:ext cx="227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In Marcia</a:t>
              </a:r>
              <a:endParaRPr lang="it-IT"/>
            </a:p>
          </p:txBody>
        </p:sp>
        <p:sp>
          <p:nvSpPr>
            <p:cNvPr id="58765" name="Rectangle 5558"/>
            <p:cNvSpPr>
              <a:spLocks noChangeArrowheads="1"/>
            </p:cNvSpPr>
            <p:nvPr/>
          </p:nvSpPr>
          <p:spPr bwMode="auto">
            <a:xfrm>
              <a:off x="240" y="210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12:00</a:t>
              </a:r>
              <a:endParaRPr lang="it-IT"/>
            </a:p>
          </p:txBody>
        </p:sp>
        <p:sp>
          <p:nvSpPr>
            <p:cNvPr id="58766" name="Rectangle 5559"/>
            <p:cNvSpPr>
              <a:spLocks noChangeArrowheads="1"/>
            </p:cNvSpPr>
            <p:nvPr/>
          </p:nvSpPr>
          <p:spPr bwMode="auto">
            <a:xfrm>
              <a:off x="446" y="2103"/>
              <a:ext cx="6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   </a:t>
              </a:r>
              <a:endParaRPr lang="it-IT"/>
            </a:p>
          </p:txBody>
        </p:sp>
        <p:sp>
          <p:nvSpPr>
            <p:cNvPr id="58767" name="Rectangle 5560"/>
            <p:cNvSpPr>
              <a:spLocks noChangeArrowheads="1"/>
            </p:cNvSpPr>
            <p:nvPr/>
          </p:nvSpPr>
          <p:spPr bwMode="auto">
            <a:xfrm>
              <a:off x="552" y="2103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1097,8</a:t>
              </a:r>
              <a:endParaRPr lang="it-IT"/>
            </a:p>
          </p:txBody>
        </p:sp>
        <p:sp>
          <p:nvSpPr>
            <p:cNvPr id="58768" name="Rectangle 5561"/>
            <p:cNvSpPr>
              <a:spLocks noChangeArrowheads="1"/>
            </p:cNvSpPr>
            <p:nvPr/>
          </p:nvSpPr>
          <p:spPr bwMode="auto">
            <a:xfrm>
              <a:off x="740" y="210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769" name="Rectangle 5562"/>
            <p:cNvSpPr>
              <a:spLocks noChangeArrowheads="1"/>
            </p:cNvSpPr>
            <p:nvPr/>
          </p:nvSpPr>
          <p:spPr bwMode="auto">
            <a:xfrm>
              <a:off x="1059" y="2103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0,0</a:t>
              </a:r>
              <a:endParaRPr lang="it-IT"/>
            </a:p>
          </p:txBody>
        </p:sp>
        <p:sp>
          <p:nvSpPr>
            <p:cNvPr id="58770" name="Rectangle 5563"/>
            <p:cNvSpPr>
              <a:spLocks noChangeArrowheads="1"/>
            </p:cNvSpPr>
            <p:nvPr/>
          </p:nvSpPr>
          <p:spPr bwMode="auto">
            <a:xfrm>
              <a:off x="1208" y="210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771" name="Rectangle 5564"/>
            <p:cNvSpPr>
              <a:spLocks noChangeArrowheads="1"/>
            </p:cNvSpPr>
            <p:nvPr/>
          </p:nvSpPr>
          <p:spPr bwMode="auto">
            <a:xfrm>
              <a:off x="1503" y="210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172,4</a:t>
              </a:r>
              <a:endParaRPr lang="it-IT"/>
            </a:p>
          </p:txBody>
        </p:sp>
        <p:sp>
          <p:nvSpPr>
            <p:cNvPr id="58772" name="Rectangle 5565"/>
            <p:cNvSpPr>
              <a:spLocks noChangeArrowheads="1"/>
            </p:cNvSpPr>
            <p:nvPr/>
          </p:nvSpPr>
          <p:spPr bwMode="auto">
            <a:xfrm>
              <a:off x="1676" y="210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773" name="Rectangle 5566"/>
            <p:cNvSpPr>
              <a:spLocks noChangeArrowheads="1"/>
            </p:cNvSpPr>
            <p:nvPr/>
          </p:nvSpPr>
          <p:spPr bwMode="auto">
            <a:xfrm>
              <a:off x="1995" y="2103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2,8</a:t>
              </a:r>
              <a:endParaRPr lang="it-IT"/>
            </a:p>
          </p:txBody>
        </p:sp>
        <p:sp>
          <p:nvSpPr>
            <p:cNvPr id="58774" name="Rectangle 5567"/>
            <p:cNvSpPr>
              <a:spLocks noChangeArrowheads="1"/>
            </p:cNvSpPr>
            <p:nvPr/>
          </p:nvSpPr>
          <p:spPr bwMode="auto">
            <a:xfrm>
              <a:off x="2144" y="210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775" name="Rectangle 5568"/>
            <p:cNvSpPr>
              <a:spLocks noChangeArrowheads="1"/>
            </p:cNvSpPr>
            <p:nvPr/>
          </p:nvSpPr>
          <p:spPr bwMode="auto">
            <a:xfrm>
              <a:off x="2463" y="2103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9,6</a:t>
              </a:r>
              <a:endParaRPr lang="it-IT"/>
            </a:p>
          </p:txBody>
        </p:sp>
        <p:sp>
          <p:nvSpPr>
            <p:cNvPr id="58776" name="Rectangle 5569"/>
            <p:cNvSpPr>
              <a:spLocks noChangeArrowheads="1"/>
            </p:cNvSpPr>
            <p:nvPr/>
          </p:nvSpPr>
          <p:spPr bwMode="auto">
            <a:xfrm>
              <a:off x="2612" y="210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777" name="Rectangle 5570"/>
            <p:cNvSpPr>
              <a:spLocks noChangeArrowheads="1"/>
            </p:cNvSpPr>
            <p:nvPr/>
          </p:nvSpPr>
          <p:spPr bwMode="auto">
            <a:xfrm>
              <a:off x="2892" y="2103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9044,8</a:t>
              </a:r>
              <a:endParaRPr lang="it-IT"/>
            </a:p>
          </p:txBody>
        </p:sp>
        <p:sp>
          <p:nvSpPr>
            <p:cNvPr id="58778" name="Rectangle 5571"/>
            <p:cNvSpPr>
              <a:spLocks noChangeArrowheads="1"/>
            </p:cNvSpPr>
            <p:nvPr/>
          </p:nvSpPr>
          <p:spPr bwMode="auto">
            <a:xfrm>
              <a:off x="3080" y="210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779" name="Rectangle 5572"/>
            <p:cNvSpPr>
              <a:spLocks noChangeArrowheads="1"/>
            </p:cNvSpPr>
            <p:nvPr/>
          </p:nvSpPr>
          <p:spPr bwMode="auto">
            <a:xfrm>
              <a:off x="3375" y="210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175,2</a:t>
              </a:r>
              <a:endParaRPr lang="it-IT"/>
            </a:p>
          </p:txBody>
        </p:sp>
        <p:sp>
          <p:nvSpPr>
            <p:cNvPr id="58780" name="Rectangle 5573"/>
            <p:cNvSpPr>
              <a:spLocks noChangeArrowheads="1"/>
            </p:cNvSpPr>
            <p:nvPr/>
          </p:nvSpPr>
          <p:spPr bwMode="auto">
            <a:xfrm>
              <a:off x="3548" y="210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781" name="Rectangle 5574"/>
            <p:cNvSpPr>
              <a:spLocks noChangeArrowheads="1"/>
            </p:cNvSpPr>
            <p:nvPr/>
          </p:nvSpPr>
          <p:spPr bwMode="auto">
            <a:xfrm>
              <a:off x="3843" y="210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994,1</a:t>
              </a:r>
              <a:endParaRPr lang="it-IT"/>
            </a:p>
          </p:txBody>
        </p:sp>
        <p:sp>
          <p:nvSpPr>
            <p:cNvPr id="58782" name="Rectangle 5575"/>
            <p:cNvSpPr>
              <a:spLocks noChangeArrowheads="1"/>
            </p:cNvSpPr>
            <p:nvPr/>
          </p:nvSpPr>
          <p:spPr bwMode="auto">
            <a:xfrm>
              <a:off x="4016" y="210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783" name="Rectangle 5576"/>
            <p:cNvSpPr>
              <a:spLocks noChangeArrowheads="1"/>
            </p:cNvSpPr>
            <p:nvPr/>
          </p:nvSpPr>
          <p:spPr bwMode="auto">
            <a:xfrm>
              <a:off x="4296" y="2103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3532,7</a:t>
              </a:r>
              <a:endParaRPr lang="it-IT"/>
            </a:p>
          </p:txBody>
        </p:sp>
        <p:sp>
          <p:nvSpPr>
            <p:cNvPr id="58784" name="Rectangle 5577"/>
            <p:cNvSpPr>
              <a:spLocks noChangeArrowheads="1"/>
            </p:cNvSpPr>
            <p:nvPr/>
          </p:nvSpPr>
          <p:spPr bwMode="auto">
            <a:xfrm>
              <a:off x="4484" y="210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785" name="Rectangle 5578"/>
            <p:cNvSpPr>
              <a:spLocks noChangeArrowheads="1"/>
            </p:cNvSpPr>
            <p:nvPr/>
          </p:nvSpPr>
          <p:spPr bwMode="auto">
            <a:xfrm>
              <a:off x="4779" y="210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629,1</a:t>
              </a:r>
              <a:endParaRPr lang="it-IT"/>
            </a:p>
          </p:txBody>
        </p:sp>
        <p:sp>
          <p:nvSpPr>
            <p:cNvPr id="58786" name="Rectangle 5579"/>
            <p:cNvSpPr>
              <a:spLocks noChangeArrowheads="1"/>
            </p:cNvSpPr>
            <p:nvPr/>
          </p:nvSpPr>
          <p:spPr bwMode="auto">
            <a:xfrm>
              <a:off x="4952" y="2103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787" name="Rectangle 5580"/>
            <p:cNvSpPr>
              <a:spLocks noChangeArrowheads="1"/>
            </p:cNvSpPr>
            <p:nvPr/>
          </p:nvSpPr>
          <p:spPr bwMode="auto">
            <a:xfrm>
              <a:off x="5126" y="2103"/>
              <a:ext cx="6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   </a:t>
              </a:r>
              <a:endParaRPr lang="it-IT"/>
            </a:p>
          </p:txBody>
        </p:sp>
        <p:sp>
          <p:nvSpPr>
            <p:cNvPr id="58788" name="Rectangle 5581"/>
            <p:cNvSpPr>
              <a:spLocks noChangeArrowheads="1"/>
            </p:cNvSpPr>
            <p:nvPr/>
          </p:nvSpPr>
          <p:spPr bwMode="auto">
            <a:xfrm>
              <a:off x="5300" y="2103"/>
              <a:ext cx="227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In Marcia</a:t>
              </a:r>
              <a:endParaRPr lang="it-IT"/>
            </a:p>
          </p:txBody>
        </p:sp>
        <p:sp>
          <p:nvSpPr>
            <p:cNvPr id="58789" name="Rectangle 5582"/>
            <p:cNvSpPr>
              <a:spLocks noChangeArrowheads="1"/>
            </p:cNvSpPr>
            <p:nvPr/>
          </p:nvSpPr>
          <p:spPr bwMode="auto">
            <a:xfrm>
              <a:off x="240" y="218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13:00</a:t>
              </a:r>
              <a:endParaRPr lang="it-IT"/>
            </a:p>
          </p:txBody>
        </p:sp>
        <p:sp>
          <p:nvSpPr>
            <p:cNvPr id="58790" name="Rectangle 5583"/>
            <p:cNvSpPr>
              <a:spLocks noChangeArrowheads="1"/>
            </p:cNvSpPr>
            <p:nvPr/>
          </p:nvSpPr>
          <p:spPr bwMode="auto">
            <a:xfrm>
              <a:off x="446" y="2189"/>
              <a:ext cx="6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   </a:t>
              </a:r>
              <a:endParaRPr lang="it-IT"/>
            </a:p>
          </p:txBody>
        </p:sp>
        <p:sp>
          <p:nvSpPr>
            <p:cNvPr id="58791" name="Rectangle 5584"/>
            <p:cNvSpPr>
              <a:spLocks noChangeArrowheads="1"/>
            </p:cNvSpPr>
            <p:nvPr/>
          </p:nvSpPr>
          <p:spPr bwMode="auto">
            <a:xfrm>
              <a:off x="552" y="2189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1038,4</a:t>
              </a:r>
              <a:endParaRPr lang="it-IT"/>
            </a:p>
          </p:txBody>
        </p:sp>
        <p:sp>
          <p:nvSpPr>
            <p:cNvPr id="58792" name="Rectangle 5585"/>
            <p:cNvSpPr>
              <a:spLocks noChangeArrowheads="1"/>
            </p:cNvSpPr>
            <p:nvPr/>
          </p:nvSpPr>
          <p:spPr bwMode="auto">
            <a:xfrm>
              <a:off x="740" y="218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793" name="Rectangle 5586"/>
            <p:cNvSpPr>
              <a:spLocks noChangeArrowheads="1"/>
            </p:cNvSpPr>
            <p:nvPr/>
          </p:nvSpPr>
          <p:spPr bwMode="auto">
            <a:xfrm>
              <a:off x="1059" y="2189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0,0</a:t>
              </a:r>
              <a:endParaRPr lang="it-IT"/>
            </a:p>
          </p:txBody>
        </p:sp>
        <p:sp>
          <p:nvSpPr>
            <p:cNvPr id="58794" name="Rectangle 5587"/>
            <p:cNvSpPr>
              <a:spLocks noChangeArrowheads="1"/>
            </p:cNvSpPr>
            <p:nvPr/>
          </p:nvSpPr>
          <p:spPr bwMode="auto">
            <a:xfrm>
              <a:off x="1208" y="218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795" name="Rectangle 5588"/>
            <p:cNvSpPr>
              <a:spLocks noChangeArrowheads="1"/>
            </p:cNvSpPr>
            <p:nvPr/>
          </p:nvSpPr>
          <p:spPr bwMode="auto">
            <a:xfrm>
              <a:off x="1503" y="218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186,7</a:t>
              </a:r>
              <a:endParaRPr lang="it-IT"/>
            </a:p>
          </p:txBody>
        </p:sp>
        <p:sp>
          <p:nvSpPr>
            <p:cNvPr id="58796" name="Rectangle 5589"/>
            <p:cNvSpPr>
              <a:spLocks noChangeArrowheads="1"/>
            </p:cNvSpPr>
            <p:nvPr/>
          </p:nvSpPr>
          <p:spPr bwMode="auto">
            <a:xfrm>
              <a:off x="1676" y="218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797" name="Rectangle 5590"/>
            <p:cNvSpPr>
              <a:spLocks noChangeArrowheads="1"/>
            </p:cNvSpPr>
            <p:nvPr/>
          </p:nvSpPr>
          <p:spPr bwMode="auto">
            <a:xfrm>
              <a:off x="1995" y="2189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2,8</a:t>
              </a:r>
              <a:endParaRPr lang="it-IT"/>
            </a:p>
          </p:txBody>
        </p:sp>
        <p:sp>
          <p:nvSpPr>
            <p:cNvPr id="58798" name="Rectangle 5591"/>
            <p:cNvSpPr>
              <a:spLocks noChangeArrowheads="1"/>
            </p:cNvSpPr>
            <p:nvPr/>
          </p:nvSpPr>
          <p:spPr bwMode="auto">
            <a:xfrm>
              <a:off x="2144" y="218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799" name="Rectangle 5592"/>
            <p:cNvSpPr>
              <a:spLocks noChangeArrowheads="1"/>
            </p:cNvSpPr>
            <p:nvPr/>
          </p:nvSpPr>
          <p:spPr bwMode="auto">
            <a:xfrm>
              <a:off x="2463" y="2189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9,3</a:t>
              </a:r>
              <a:endParaRPr lang="it-IT"/>
            </a:p>
          </p:txBody>
        </p:sp>
        <p:sp>
          <p:nvSpPr>
            <p:cNvPr id="58800" name="Rectangle 5593"/>
            <p:cNvSpPr>
              <a:spLocks noChangeArrowheads="1"/>
            </p:cNvSpPr>
            <p:nvPr/>
          </p:nvSpPr>
          <p:spPr bwMode="auto">
            <a:xfrm>
              <a:off x="2612" y="218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801" name="Rectangle 5594"/>
            <p:cNvSpPr>
              <a:spLocks noChangeArrowheads="1"/>
            </p:cNvSpPr>
            <p:nvPr/>
          </p:nvSpPr>
          <p:spPr bwMode="auto">
            <a:xfrm>
              <a:off x="2892" y="2189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9045,9</a:t>
              </a:r>
              <a:endParaRPr lang="it-IT"/>
            </a:p>
          </p:txBody>
        </p:sp>
        <p:sp>
          <p:nvSpPr>
            <p:cNvPr id="58802" name="Rectangle 5595"/>
            <p:cNvSpPr>
              <a:spLocks noChangeArrowheads="1"/>
            </p:cNvSpPr>
            <p:nvPr/>
          </p:nvSpPr>
          <p:spPr bwMode="auto">
            <a:xfrm>
              <a:off x="3080" y="218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803" name="Rectangle 5596"/>
            <p:cNvSpPr>
              <a:spLocks noChangeArrowheads="1"/>
            </p:cNvSpPr>
            <p:nvPr/>
          </p:nvSpPr>
          <p:spPr bwMode="auto">
            <a:xfrm>
              <a:off x="3375" y="218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174,2</a:t>
              </a:r>
              <a:endParaRPr lang="it-IT"/>
            </a:p>
          </p:txBody>
        </p:sp>
        <p:sp>
          <p:nvSpPr>
            <p:cNvPr id="58804" name="Rectangle 5597"/>
            <p:cNvSpPr>
              <a:spLocks noChangeArrowheads="1"/>
            </p:cNvSpPr>
            <p:nvPr/>
          </p:nvSpPr>
          <p:spPr bwMode="auto">
            <a:xfrm>
              <a:off x="3548" y="218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805" name="Rectangle 5598"/>
            <p:cNvSpPr>
              <a:spLocks noChangeArrowheads="1"/>
            </p:cNvSpPr>
            <p:nvPr/>
          </p:nvSpPr>
          <p:spPr bwMode="auto">
            <a:xfrm>
              <a:off x="3843" y="218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993,9</a:t>
              </a:r>
              <a:endParaRPr lang="it-IT"/>
            </a:p>
          </p:txBody>
        </p:sp>
        <p:sp>
          <p:nvSpPr>
            <p:cNvPr id="58806" name="Rectangle 5599"/>
            <p:cNvSpPr>
              <a:spLocks noChangeArrowheads="1"/>
            </p:cNvSpPr>
            <p:nvPr/>
          </p:nvSpPr>
          <p:spPr bwMode="auto">
            <a:xfrm>
              <a:off x="4016" y="218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807" name="Rectangle 5600"/>
            <p:cNvSpPr>
              <a:spLocks noChangeArrowheads="1"/>
            </p:cNvSpPr>
            <p:nvPr/>
          </p:nvSpPr>
          <p:spPr bwMode="auto">
            <a:xfrm>
              <a:off x="4296" y="2189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3538,7</a:t>
              </a:r>
              <a:endParaRPr lang="it-IT"/>
            </a:p>
          </p:txBody>
        </p:sp>
        <p:sp>
          <p:nvSpPr>
            <p:cNvPr id="58808" name="Rectangle 5601"/>
            <p:cNvSpPr>
              <a:spLocks noChangeArrowheads="1"/>
            </p:cNvSpPr>
            <p:nvPr/>
          </p:nvSpPr>
          <p:spPr bwMode="auto">
            <a:xfrm>
              <a:off x="4484" y="218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809" name="Rectangle 5602"/>
            <p:cNvSpPr>
              <a:spLocks noChangeArrowheads="1"/>
            </p:cNvSpPr>
            <p:nvPr/>
          </p:nvSpPr>
          <p:spPr bwMode="auto">
            <a:xfrm>
              <a:off x="4779" y="218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629,0</a:t>
              </a:r>
              <a:endParaRPr lang="it-IT"/>
            </a:p>
          </p:txBody>
        </p:sp>
        <p:sp>
          <p:nvSpPr>
            <p:cNvPr id="58810" name="Rectangle 5603"/>
            <p:cNvSpPr>
              <a:spLocks noChangeArrowheads="1"/>
            </p:cNvSpPr>
            <p:nvPr/>
          </p:nvSpPr>
          <p:spPr bwMode="auto">
            <a:xfrm>
              <a:off x="4952" y="218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811" name="Rectangle 5604"/>
            <p:cNvSpPr>
              <a:spLocks noChangeArrowheads="1"/>
            </p:cNvSpPr>
            <p:nvPr/>
          </p:nvSpPr>
          <p:spPr bwMode="auto">
            <a:xfrm>
              <a:off x="5126" y="2189"/>
              <a:ext cx="6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   </a:t>
              </a:r>
              <a:endParaRPr lang="it-IT"/>
            </a:p>
          </p:txBody>
        </p:sp>
        <p:sp>
          <p:nvSpPr>
            <p:cNvPr id="58812" name="Rectangle 5605"/>
            <p:cNvSpPr>
              <a:spLocks noChangeArrowheads="1"/>
            </p:cNvSpPr>
            <p:nvPr/>
          </p:nvSpPr>
          <p:spPr bwMode="auto">
            <a:xfrm>
              <a:off x="5300" y="2189"/>
              <a:ext cx="227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In Marcia</a:t>
              </a:r>
              <a:endParaRPr lang="it-IT"/>
            </a:p>
          </p:txBody>
        </p:sp>
        <p:sp>
          <p:nvSpPr>
            <p:cNvPr id="58813" name="Rectangle 5606"/>
            <p:cNvSpPr>
              <a:spLocks noChangeArrowheads="1"/>
            </p:cNvSpPr>
            <p:nvPr/>
          </p:nvSpPr>
          <p:spPr bwMode="auto">
            <a:xfrm>
              <a:off x="240" y="2274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14:00</a:t>
              </a:r>
              <a:endParaRPr lang="it-IT"/>
            </a:p>
          </p:txBody>
        </p:sp>
        <p:sp>
          <p:nvSpPr>
            <p:cNvPr id="58814" name="Rectangle 5607"/>
            <p:cNvSpPr>
              <a:spLocks noChangeArrowheads="1"/>
            </p:cNvSpPr>
            <p:nvPr/>
          </p:nvSpPr>
          <p:spPr bwMode="auto">
            <a:xfrm>
              <a:off x="446" y="2274"/>
              <a:ext cx="6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   </a:t>
              </a:r>
              <a:endParaRPr lang="it-IT"/>
            </a:p>
          </p:txBody>
        </p:sp>
        <p:sp>
          <p:nvSpPr>
            <p:cNvPr id="58815" name="Rectangle 5608"/>
            <p:cNvSpPr>
              <a:spLocks noChangeArrowheads="1"/>
            </p:cNvSpPr>
            <p:nvPr/>
          </p:nvSpPr>
          <p:spPr bwMode="auto">
            <a:xfrm>
              <a:off x="552" y="2274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1153,1</a:t>
              </a:r>
              <a:endParaRPr lang="it-IT"/>
            </a:p>
          </p:txBody>
        </p:sp>
        <p:sp>
          <p:nvSpPr>
            <p:cNvPr id="58816" name="Rectangle 5609"/>
            <p:cNvSpPr>
              <a:spLocks noChangeArrowheads="1"/>
            </p:cNvSpPr>
            <p:nvPr/>
          </p:nvSpPr>
          <p:spPr bwMode="auto">
            <a:xfrm>
              <a:off x="740" y="2274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817" name="Rectangle 5610"/>
            <p:cNvSpPr>
              <a:spLocks noChangeArrowheads="1"/>
            </p:cNvSpPr>
            <p:nvPr/>
          </p:nvSpPr>
          <p:spPr bwMode="auto">
            <a:xfrm>
              <a:off x="1059" y="2274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1,5</a:t>
              </a:r>
              <a:endParaRPr lang="it-IT"/>
            </a:p>
          </p:txBody>
        </p:sp>
        <p:sp>
          <p:nvSpPr>
            <p:cNvPr id="58818" name="Rectangle 5611"/>
            <p:cNvSpPr>
              <a:spLocks noChangeArrowheads="1"/>
            </p:cNvSpPr>
            <p:nvPr/>
          </p:nvSpPr>
          <p:spPr bwMode="auto">
            <a:xfrm>
              <a:off x="1208" y="2274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819" name="Rectangle 5612"/>
            <p:cNvSpPr>
              <a:spLocks noChangeArrowheads="1"/>
            </p:cNvSpPr>
            <p:nvPr/>
          </p:nvSpPr>
          <p:spPr bwMode="auto">
            <a:xfrm>
              <a:off x="1503" y="2274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178,2</a:t>
              </a:r>
              <a:endParaRPr lang="it-IT"/>
            </a:p>
          </p:txBody>
        </p:sp>
        <p:sp>
          <p:nvSpPr>
            <p:cNvPr id="58820" name="Rectangle 5613"/>
            <p:cNvSpPr>
              <a:spLocks noChangeArrowheads="1"/>
            </p:cNvSpPr>
            <p:nvPr/>
          </p:nvSpPr>
          <p:spPr bwMode="auto">
            <a:xfrm>
              <a:off x="1676" y="2274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821" name="Rectangle 5614"/>
            <p:cNvSpPr>
              <a:spLocks noChangeArrowheads="1"/>
            </p:cNvSpPr>
            <p:nvPr/>
          </p:nvSpPr>
          <p:spPr bwMode="auto">
            <a:xfrm>
              <a:off x="1846" y="2274"/>
              <a:ext cx="85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 b="1">
                  <a:latin typeface="Arial" charset="0"/>
                </a:rPr>
                <a:t>(5)</a:t>
              </a:r>
              <a:endParaRPr lang="it-IT"/>
            </a:p>
          </p:txBody>
        </p:sp>
        <p:sp>
          <p:nvSpPr>
            <p:cNvPr id="58822" name="Rectangle 5615"/>
            <p:cNvSpPr>
              <a:spLocks noChangeArrowheads="1"/>
            </p:cNvSpPr>
            <p:nvPr/>
          </p:nvSpPr>
          <p:spPr bwMode="auto">
            <a:xfrm>
              <a:off x="1981" y="2274"/>
              <a:ext cx="124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 b="1">
                  <a:latin typeface="Arial" charset="0"/>
                </a:rPr>
                <a:t>90,1</a:t>
              </a:r>
              <a:endParaRPr lang="it-IT"/>
            </a:p>
          </p:txBody>
        </p:sp>
        <p:sp>
          <p:nvSpPr>
            <p:cNvPr id="58823" name="Rectangle 5616"/>
            <p:cNvSpPr>
              <a:spLocks noChangeArrowheads="1"/>
            </p:cNvSpPr>
            <p:nvPr/>
          </p:nvSpPr>
          <p:spPr bwMode="auto">
            <a:xfrm>
              <a:off x="2144" y="2274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824" name="Rectangle 5617"/>
            <p:cNvSpPr>
              <a:spLocks noChangeArrowheads="1"/>
            </p:cNvSpPr>
            <p:nvPr/>
          </p:nvSpPr>
          <p:spPr bwMode="auto">
            <a:xfrm>
              <a:off x="2463" y="2274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9,4</a:t>
              </a:r>
              <a:endParaRPr lang="it-IT"/>
            </a:p>
          </p:txBody>
        </p:sp>
        <p:sp>
          <p:nvSpPr>
            <p:cNvPr id="58825" name="Rectangle 5618"/>
            <p:cNvSpPr>
              <a:spLocks noChangeArrowheads="1"/>
            </p:cNvSpPr>
            <p:nvPr/>
          </p:nvSpPr>
          <p:spPr bwMode="auto">
            <a:xfrm>
              <a:off x="2612" y="2274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826" name="Rectangle 5619"/>
            <p:cNvSpPr>
              <a:spLocks noChangeArrowheads="1"/>
            </p:cNvSpPr>
            <p:nvPr/>
          </p:nvSpPr>
          <p:spPr bwMode="auto">
            <a:xfrm>
              <a:off x="2892" y="2274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9077,6</a:t>
              </a:r>
              <a:endParaRPr lang="it-IT"/>
            </a:p>
          </p:txBody>
        </p:sp>
        <p:sp>
          <p:nvSpPr>
            <p:cNvPr id="58827" name="Rectangle 5620"/>
            <p:cNvSpPr>
              <a:spLocks noChangeArrowheads="1"/>
            </p:cNvSpPr>
            <p:nvPr/>
          </p:nvSpPr>
          <p:spPr bwMode="auto">
            <a:xfrm>
              <a:off x="3080" y="2274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828" name="Rectangle 5621"/>
            <p:cNvSpPr>
              <a:spLocks noChangeArrowheads="1"/>
            </p:cNvSpPr>
            <p:nvPr/>
          </p:nvSpPr>
          <p:spPr bwMode="auto">
            <a:xfrm>
              <a:off x="3375" y="2274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204,9</a:t>
              </a:r>
              <a:endParaRPr lang="it-IT"/>
            </a:p>
          </p:txBody>
        </p:sp>
        <p:sp>
          <p:nvSpPr>
            <p:cNvPr id="58829" name="Rectangle 5622"/>
            <p:cNvSpPr>
              <a:spLocks noChangeArrowheads="1"/>
            </p:cNvSpPr>
            <p:nvPr/>
          </p:nvSpPr>
          <p:spPr bwMode="auto">
            <a:xfrm>
              <a:off x="3548" y="2274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830" name="Rectangle 5623"/>
            <p:cNvSpPr>
              <a:spLocks noChangeArrowheads="1"/>
            </p:cNvSpPr>
            <p:nvPr/>
          </p:nvSpPr>
          <p:spPr bwMode="auto">
            <a:xfrm>
              <a:off x="3843" y="2274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994,2</a:t>
              </a:r>
              <a:endParaRPr lang="it-IT"/>
            </a:p>
          </p:txBody>
        </p:sp>
        <p:sp>
          <p:nvSpPr>
            <p:cNvPr id="58831" name="Rectangle 5624"/>
            <p:cNvSpPr>
              <a:spLocks noChangeArrowheads="1"/>
            </p:cNvSpPr>
            <p:nvPr/>
          </p:nvSpPr>
          <p:spPr bwMode="auto">
            <a:xfrm>
              <a:off x="4016" y="2274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832" name="Rectangle 5625"/>
            <p:cNvSpPr>
              <a:spLocks noChangeArrowheads="1"/>
            </p:cNvSpPr>
            <p:nvPr/>
          </p:nvSpPr>
          <p:spPr bwMode="auto">
            <a:xfrm>
              <a:off x="4296" y="2274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3542,6</a:t>
              </a:r>
              <a:endParaRPr lang="it-IT"/>
            </a:p>
          </p:txBody>
        </p:sp>
        <p:sp>
          <p:nvSpPr>
            <p:cNvPr id="58833" name="Rectangle 5626"/>
            <p:cNvSpPr>
              <a:spLocks noChangeArrowheads="1"/>
            </p:cNvSpPr>
            <p:nvPr/>
          </p:nvSpPr>
          <p:spPr bwMode="auto">
            <a:xfrm>
              <a:off x="4484" y="2274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834" name="Rectangle 5627"/>
            <p:cNvSpPr>
              <a:spLocks noChangeArrowheads="1"/>
            </p:cNvSpPr>
            <p:nvPr/>
          </p:nvSpPr>
          <p:spPr bwMode="auto">
            <a:xfrm>
              <a:off x="4779" y="2274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631,4</a:t>
              </a:r>
              <a:endParaRPr lang="it-IT"/>
            </a:p>
          </p:txBody>
        </p:sp>
        <p:sp>
          <p:nvSpPr>
            <p:cNvPr id="58835" name="Rectangle 5628"/>
            <p:cNvSpPr>
              <a:spLocks noChangeArrowheads="1"/>
            </p:cNvSpPr>
            <p:nvPr/>
          </p:nvSpPr>
          <p:spPr bwMode="auto">
            <a:xfrm>
              <a:off x="4952" y="2274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836" name="Rectangle 5629"/>
            <p:cNvSpPr>
              <a:spLocks noChangeArrowheads="1"/>
            </p:cNvSpPr>
            <p:nvPr/>
          </p:nvSpPr>
          <p:spPr bwMode="auto">
            <a:xfrm>
              <a:off x="5126" y="2274"/>
              <a:ext cx="6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   </a:t>
              </a:r>
              <a:endParaRPr lang="it-IT"/>
            </a:p>
          </p:txBody>
        </p:sp>
        <p:sp>
          <p:nvSpPr>
            <p:cNvPr id="58837" name="Rectangle 5630"/>
            <p:cNvSpPr>
              <a:spLocks noChangeArrowheads="1"/>
            </p:cNvSpPr>
            <p:nvPr/>
          </p:nvSpPr>
          <p:spPr bwMode="auto">
            <a:xfrm>
              <a:off x="5300" y="2274"/>
              <a:ext cx="227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In Marcia</a:t>
              </a:r>
              <a:endParaRPr lang="it-IT"/>
            </a:p>
          </p:txBody>
        </p:sp>
        <p:sp>
          <p:nvSpPr>
            <p:cNvPr id="58838" name="Rectangle 5631"/>
            <p:cNvSpPr>
              <a:spLocks noChangeArrowheads="1"/>
            </p:cNvSpPr>
            <p:nvPr/>
          </p:nvSpPr>
          <p:spPr bwMode="auto">
            <a:xfrm>
              <a:off x="240" y="235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15:00</a:t>
              </a:r>
              <a:endParaRPr lang="it-IT"/>
            </a:p>
          </p:txBody>
        </p:sp>
        <p:sp>
          <p:nvSpPr>
            <p:cNvPr id="58839" name="Rectangle 5632"/>
            <p:cNvSpPr>
              <a:spLocks noChangeArrowheads="1"/>
            </p:cNvSpPr>
            <p:nvPr/>
          </p:nvSpPr>
          <p:spPr bwMode="auto">
            <a:xfrm>
              <a:off x="446" y="2359"/>
              <a:ext cx="6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   </a:t>
              </a:r>
              <a:endParaRPr lang="it-IT"/>
            </a:p>
          </p:txBody>
        </p:sp>
        <p:sp>
          <p:nvSpPr>
            <p:cNvPr id="58840" name="Rectangle 5633"/>
            <p:cNvSpPr>
              <a:spLocks noChangeArrowheads="1"/>
            </p:cNvSpPr>
            <p:nvPr/>
          </p:nvSpPr>
          <p:spPr bwMode="auto">
            <a:xfrm>
              <a:off x="552" y="2359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1173,6</a:t>
              </a:r>
              <a:endParaRPr lang="it-IT"/>
            </a:p>
          </p:txBody>
        </p:sp>
        <p:sp>
          <p:nvSpPr>
            <p:cNvPr id="58841" name="Rectangle 5634"/>
            <p:cNvSpPr>
              <a:spLocks noChangeArrowheads="1"/>
            </p:cNvSpPr>
            <p:nvPr/>
          </p:nvSpPr>
          <p:spPr bwMode="auto">
            <a:xfrm>
              <a:off x="740" y="235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842" name="Rectangle 5635"/>
            <p:cNvSpPr>
              <a:spLocks noChangeArrowheads="1"/>
            </p:cNvSpPr>
            <p:nvPr/>
          </p:nvSpPr>
          <p:spPr bwMode="auto">
            <a:xfrm>
              <a:off x="1059" y="2359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0,0</a:t>
              </a:r>
              <a:endParaRPr lang="it-IT"/>
            </a:p>
          </p:txBody>
        </p:sp>
        <p:sp>
          <p:nvSpPr>
            <p:cNvPr id="58843" name="Rectangle 5636"/>
            <p:cNvSpPr>
              <a:spLocks noChangeArrowheads="1"/>
            </p:cNvSpPr>
            <p:nvPr/>
          </p:nvSpPr>
          <p:spPr bwMode="auto">
            <a:xfrm>
              <a:off x="1208" y="235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844" name="Rectangle 5637"/>
            <p:cNvSpPr>
              <a:spLocks noChangeArrowheads="1"/>
            </p:cNvSpPr>
            <p:nvPr/>
          </p:nvSpPr>
          <p:spPr bwMode="auto">
            <a:xfrm>
              <a:off x="1503" y="235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167,0</a:t>
              </a:r>
              <a:endParaRPr lang="it-IT"/>
            </a:p>
          </p:txBody>
        </p:sp>
        <p:sp>
          <p:nvSpPr>
            <p:cNvPr id="58845" name="Rectangle 5638"/>
            <p:cNvSpPr>
              <a:spLocks noChangeArrowheads="1"/>
            </p:cNvSpPr>
            <p:nvPr/>
          </p:nvSpPr>
          <p:spPr bwMode="auto">
            <a:xfrm>
              <a:off x="1676" y="235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846" name="Rectangle 5639"/>
            <p:cNvSpPr>
              <a:spLocks noChangeArrowheads="1"/>
            </p:cNvSpPr>
            <p:nvPr/>
          </p:nvSpPr>
          <p:spPr bwMode="auto">
            <a:xfrm>
              <a:off x="1995" y="2359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3,9</a:t>
              </a:r>
              <a:endParaRPr lang="it-IT"/>
            </a:p>
          </p:txBody>
        </p:sp>
        <p:sp>
          <p:nvSpPr>
            <p:cNvPr id="58847" name="Rectangle 5640"/>
            <p:cNvSpPr>
              <a:spLocks noChangeArrowheads="1"/>
            </p:cNvSpPr>
            <p:nvPr/>
          </p:nvSpPr>
          <p:spPr bwMode="auto">
            <a:xfrm>
              <a:off x="2144" y="235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848" name="Rectangle 5641"/>
            <p:cNvSpPr>
              <a:spLocks noChangeArrowheads="1"/>
            </p:cNvSpPr>
            <p:nvPr/>
          </p:nvSpPr>
          <p:spPr bwMode="auto">
            <a:xfrm>
              <a:off x="2463" y="2359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9,6</a:t>
              </a:r>
              <a:endParaRPr lang="it-IT"/>
            </a:p>
          </p:txBody>
        </p:sp>
        <p:sp>
          <p:nvSpPr>
            <p:cNvPr id="58849" name="Rectangle 5642"/>
            <p:cNvSpPr>
              <a:spLocks noChangeArrowheads="1"/>
            </p:cNvSpPr>
            <p:nvPr/>
          </p:nvSpPr>
          <p:spPr bwMode="auto">
            <a:xfrm>
              <a:off x="2612" y="235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850" name="Rectangle 5643"/>
            <p:cNvSpPr>
              <a:spLocks noChangeArrowheads="1"/>
            </p:cNvSpPr>
            <p:nvPr/>
          </p:nvSpPr>
          <p:spPr bwMode="auto">
            <a:xfrm>
              <a:off x="2892" y="2359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9439,1</a:t>
              </a:r>
              <a:endParaRPr lang="it-IT"/>
            </a:p>
          </p:txBody>
        </p:sp>
        <p:sp>
          <p:nvSpPr>
            <p:cNvPr id="58851" name="Rectangle 5644"/>
            <p:cNvSpPr>
              <a:spLocks noChangeArrowheads="1"/>
            </p:cNvSpPr>
            <p:nvPr/>
          </p:nvSpPr>
          <p:spPr bwMode="auto">
            <a:xfrm>
              <a:off x="3080" y="235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852" name="Rectangle 5645"/>
            <p:cNvSpPr>
              <a:spLocks noChangeArrowheads="1"/>
            </p:cNvSpPr>
            <p:nvPr/>
          </p:nvSpPr>
          <p:spPr bwMode="auto">
            <a:xfrm>
              <a:off x="3375" y="235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175,2</a:t>
              </a:r>
              <a:endParaRPr lang="it-IT"/>
            </a:p>
          </p:txBody>
        </p:sp>
        <p:sp>
          <p:nvSpPr>
            <p:cNvPr id="58853" name="Rectangle 5646"/>
            <p:cNvSpPr>
              <a:spLocks noChangeArrowheads="1"/>
            </p:cNvSpPr>
            <p:nvPr/>
          </p:nvSpPr>
          <p:spPr bwMode="auto">
            <a:xfrm>
              <a:off x="3548" y="235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854" name="Rectangle 5647"/>
            <p:cNvSpPr>
              <a:spLocks noChangeArrowheads="1"/>
            </p:cNvSpPr>
            <p:nvPr/>
          </p:nvSpPr>
          <p:spPr bwMode="auto">
            <a:xfrm>
              <a:off x="3843" y="235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994,2</a:t>
              </a:r>
              <a:endParaRPr lang="it-IT"/>
            </a:p>
          </p:txBody>
        </p:sp>
        <p:sp>
          <p:nvSpPr>
            <p:cNvPr id="58855" name="Rectangle 5648"/>
            <p:cNvSpPr>
              <a:spLocks noChangeArrowheads="1"/>
            </p:cNvSpPr>
            <p:nvPr/>
          </p:nvSpPr>
          <p:spPr bwMode="auto">
            <a:xfrm>
              <a:off x="4016" y="235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856" name="Rectangle 5649"/>
            <p:cNvSpPr>
              <a:spLocks noChangeArrowheads="1"/>
            </p:cNvSpPr>
            <p:nvPr/>
          </p:nvSpPr>
          <p:spPr bwMode="auto">
            <a:xfrm>
              <a:off x="4296" y="2359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3365,8</a:t>
              </a:r>
              <a:endParaRPr lang="it-IT"/>
            </a:p>
          </p:txBody>
        </p:sp>
      </p:grpSp>
      <p:grpSp>
        <p:nvGrpSpPr>
          <p:cNvPr id="57372" name="Group 5851"/>
          <p:cNvGrpSpPr>
            <a:grpSpLocks/>
          </p:cNvGrpSpPr>
          <p:nvPr/>
        </p:nvGrpSpPr>
        <p:grpSpPr bwMode="auto">
          <a:xfrm>
            <a:off x="381000" y="4197350"/>
            <a:ext cx="8393113" cy="1322388"/>
            <a:chOff x="240" y="2359"/>
            <a:chExt cx="5287" cy="833"/>
          </a:xfrm>
        </p:grpSpPr>
        <p:sp>
          <p:nvSpPr>
            <p:cNvPr id="58457" name="Rectangle 5651"/>
            <p:cNvSpPr>
              <a:spLocks noChangeArrowheads="1"/>
            </p:cNvSpPr>
            <p:nvPr/>
          </p:nvSpPr>
          <p:spPr bwMode="auto">
            <a:xfrm>
              <a:off x="4484" y="235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458" name="Rectangle 5652"/>
            <p:cNvSpPr>
              <a:spLocks noChangeArrowheads="1"/>
            </p:cNvSpPr>
            <p:nvPr/>
          </p:nvSpPr>
          <p:spPr bwMode="auto">
            <a:xfrm>
              <a:off x="4779" y="235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659,1</a:t>
              </a:r>
              <a:endParaRPr lang="it-IT"/>
            </a:p>
          </p:txBody>
        </p:sp>
        <p:sp>
          <p:nvSpPr>
            <p:cNvPr id="58459" name="Rectangle 5653"/>
            <p:cNvSpPr>
              <a:spLocks noChangeArrowheads="1"/>
            </p:cNvSpPr>
            <p:nvPr/>
          </p:nvSpPr>
          <p:spPr bwMode="auto">
            <a:xfrm>
              <a:off x="4952" y="235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460" name="Rectangle 5654"/>
            <p:cNvSpPr>
              <a:spLocks noChangeArrowheads="1"/>
            </p:cNvSpPr>
            <p:nvPr/>
          </p:nvSpPr>
          <p:spPr bwMode="auto">
            <a:xfrm>
              <a:off x="5126" y="2359"/>
              <a:ext cx="6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   </a:t>
              </a:r>
              <a:endParaRPr lang="it-IT"/>
            </a:p>
          </p:txBody>
        </p:sp>
        <p:sp>
          <p:nvSpPr>
            <p:cNvPr id="58461" name="Rectangle 5655"/>
            <p:cNvSpPr>
              <a:spLocks noChangeArrowheads="1"/>
            </p:cNvSpPr>
            <p:nvPr/>
          </p:nvSpPr>
          <p:spPr bwMode="auto">
            <a:xfrm>
              <a:off x="5300" y="2359"/>
              <a:ext cx="227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In Marcia</a:t>
              </a:r>
              <a:endParaRPr lang="it-IT"/>
            </a:p>
          </p:txBody>
        </p:sp>
        <p:sp>
          <p:nvSpPr>
            <p:cNvPr id="58462" name="Rectangle 5656"/>
            <p:cNvSpPr>
              <a:spLocks noChangeArrowheads="1"/>
            </p:cNvSpPr>
            <p:nvPr/>
          </p:nvSpPr>
          <p:spPr bwMode="auto">
            <a:xfrm>
              <a:off x="240" y="2444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16:00</a:t>
              </a:r>
              <a:endParaRPr lang="it-IT"/>
            </a:p>
          </p:txBody>
        </p:sp>
        <p:sp>
          <p:nvSpPr>
            <p:cNvPr id="58463" name="Rectangle 5657"/>
            <p:cNvSpPr>
              <a:spLocks noChangeArrowheads="1"/>
            </p:cNvSpPr>
            <p:nvPr/>
          </p:nvSpPr>
          <p:spPr bwMode="auto">
            <a:xfrm>
              <a:off x="446" y="2444"/>
              <a:ext cx="6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   </a:t>
              </a:r>
              <a:endParaRPr lang="it-IT"/>
            </a:p>
          </p:txBody>
        </p:sp>
        <p:sp>
          <p:nvSpPr>
            <p:cNvPr id="58464" name="Rectangle 5658"/>
            <p:cNvSpPr>
              <a:spLocks noChangeArrowheads="1"/>
            </p:cNvSpPr>
            <p:nvPr/>
          </p:nvSpPr>
          <p:spPr bwMode="auto">
            <a:xfrm>
              <a:off x="552" y="2444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1165,7</a:t>
              </a:r>
              <a:endParaRPr lang="it-IT"/>
            </a:p>
          </p:txBody>
        </p:sp>
        <p:sp>
          <p:nvSpPr>
            <p:cNvPr id="58465" name="Rectangle 5659"/>
            <p:cNvSpPr>
              <a:spLocks noChangeArrowheads="1"/>
            </p:cNvSpPr>
            <p:nvPr/>
          </p:nvSpPr>
          <p:spPr bwMode="auto">
            <a:xfrm>
              <a:off x="740" y="2444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466" name="Rectangle 5660"/>
            <p:cNvSpPr>
              <a:spLocks noChangeArrowheads="1"/>
            </p:cNvSpPr>
            <p:nvPr/>
          </p:nvSpPr>
          <p:spPr bwMode="auto">
            <a:xfrm>
              <a:off x="1059" y="2444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0,0</a:t>
              </a:r>
              <a:endParaRPr lang="it-IT"/>
            </a:p>
          </p:txBody>
        </p:sp>
        <p:sp>
          <p:nvSpPr>
            <p:cNvPr id="58467" name="Rectangle 5661"/>
            <p:cNvSpPr>
              <a:spLocks noChangeArrowheads="1"/>
            </p:cNvSpPr>
            <p:nvPr/>
          </p:nvSpPr>
          <p:spPr bwMode="auto">
            <a:xfrm>
              <a:off x="1208" y="2444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468" name="Rectangle 5662"/>
            <p:cNvSpPr>
              <a:spLocks noChangeArrowheads="1"/>
            </p:cNvSpPr>
            <p:nvPr/>
          </p:nvSpPr>
          <p:spPr bwMode="auto">
            <a:xfrm>
              <a:off x="1503" y="2444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165,1</a:t>
              </a:r>
              <a:endParaRPr lang="it-IT"/>
            </a:p>
          </p:txBody>
        </p:sp>
        <p:sp>
          <p:nvSpPr>
            <p:cNvPr id="58469" name="Rectangle 5663"/>
            <p:cNvSpPr>
              <a:spLocks noChangeArrowheads="1"/>
            </p:cNvSpPr>
            <p:nvPr/>
          </p:nvSpPr>
          <p:spPr bwMode="auto">
            <a:xfrm>
              <a:off x="1676" y="2444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470" name="Rectangle 5664"/>
            <p:cNvSpPr>
              <a:spLocks noChangeArrowheads="1"/>
            </p:cNvSpPr>
            <p:nvPr/>
          </p:nvSpPr>
          <p:spPr bwMode="auto">
            <a:xfrm>
              <a:off x="1995" y="2444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3,4</a:t>
              </a:r>
              <a:endParaRPr lang="it-IT"/>
            </a:p>
          </p:txBody>
        </p:sp>
        <p:sp>
          <p:nvSpPr>
            <p:cNvPr id="58471" name="Rectangle 5665"/>
            <p:cNvSpPr>
              <a:spLocks noChangeArrowheads="1"/>
            </p:cNvSpPr>
            <p:nvPr/>
          </p:nvSpPr>
          <p:spPr bwMode="auto">
            <a:xfrm>
              <a:off x="2144" y="2444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472" name="Rectangle 5666"/>
            <p:cNvSpPr>
              <a:spLocks noChangeArrowheads="1"/>
            </p:cNvSpPr>
            <p:nvPr/>
          </p:nvSpPr>
          <p:spPr bwMode="auto">
            <a:xfrm>
              <a:off x="2463" y="2444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9,6</a:t>
              </a:r>
              <a:endParaRPr lang="it-IT"/>
            </a:p>
          </p:txBody>
        </p:sp>
        <p:sp>
          <p:nvSpPr>
            <p:cNvPr id="58473" name="Rectangle 5667"/>
            <p:cNvSpPr>
              <a:spLocks noChangeArrowheads="1"/>
            </p:cNvSpPr>
            <p:nvPr/>
          </p:nvSpPr>
          <p:spPr bwMode="auto">
            <a:xfrm>
              <a:off x="2612" y="2444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474" name="Rectangle 5668"/>
            <p:cNvSpPr>
              <a:spLocks noChangeArrowheads="1"/>
            </p:cNvSpPr>
            <p:nvPr/>
          </p:nvSpPr>
          <p:spPr bwMode="auto">
            <a:xfrm>
              <a:off x="2892" y="2444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9428,8</a:t>
              </a:r>
              <a:endParaRPr lang="it-IT"/>
            </a:p>
          </p:txBody>
        </p:sp>
        <p:sp>
          <p:nvSpPr>
            <p:cNvPr id="58475" name="Rectangle 5669"/>
            <p:cNvSpPr>
              <a:spLocks noChangeArrowheads="1"/>
            </p:cNvSpPr>
            <p:nvPr/>
          </p:nvSpPr>
          <p:spPr bwMode="auto">
            <a:xfrm>
              <a:off x="3080" y="2444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476" name="Rectangle 5670"/>
            <p:cNvSpPr>
              <a:spLocks noChangeArrowheads="1"/>
            </p:cNvSpPr>
            <p:nvPr/>
          </p:nvSpPr>
          <p:spPr bwMode="auto">
            <a:xfrm>
              <a:off x="3375" y="2444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171,0</a:t>
              </a:r>
              <a:endParaRPr lang="it-IT"/>
            </a:p>
          </p:txBody>
        </p:sp>
        <p:sp>
          <p:nvSpPr>
            <p:cNvPr id="58477" name="Rectangle 5671"/>
            <p:cNvSpPr>
              <a:spLocks noChangeArrowheads="1"/>
            </p:cNvSpPr>
            <p:nvPr/>
          </p:nvSpPr>
          <p:spPr bwMode="auto">
            <a:xfrm>
              <a:off x="3548" y="2444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478" name="Rectangle 5672"/>
            <p:cNvSpPr>
              <a:spLocks noChangeArrowheads="1"/>
            </p:cNvSpPr>
            <p:nvPr/>
          </p:nvSpPr>
          <p:spPr bwMode="auto">
            <a:xfrm>
              <a:off x="3843" y="2444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994,6</a:t>
              </a:r>
              <a:endParaRPr lang="it-IT"/>
            </a:p>
          </p:txBody>
        </p:sp>
        <p:sp>
          <p:nvSpPr>
            <p:cNvPr id="58479" name="Rectangle 5673"/>
            <p:cNvSpPr>
              <a:spLocks noChangeArrowheads="1"/>
            </p:cNvSpPr>
            <p:nvPr/>
          </p:nvSpPr>
          <p:spPr bwMode="auto">
            <a:xfrm>
              <a:off x="4016" y="2444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480" name="Rectangle 5674"/>
            <p:cNvSpPr>
              <a:spLocks noChangeArrowheads="1"/>
            </p:cNvSpPr>
            <p:nvPr/>
          </p:nvSpPr>
          <p:spPr bwMode="auto">
            <a:xfrm>
              <a:off x="4296" y="2444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3284,3</a:t>
              </a:r>
              <a:endParaRPr lang="it-IT"/>
            </a:p>
          </p:txBody>
        </p:sp>
        <p:sp>
          <p:nvSpPr>
            <p:cNvPr id="58481" name="Rectangle 5675"/>
            <p:cNvSpPr>
              <a:spLocks noChangeArrowheads="1"/>
            </p:cNvSpPr>
            <p:nvPr/>
          </p:nvSpPr>
          <p:spPr bwMode="auto">
            <a:xfrm>
              <a:off x="4484" y="2444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482" name="Rectangle 5676"/>
            <p:cNvSpPr>
              <a:spLocks noChangeArrowheads="1"/>
            </p:cNvSpPr>
            <p:nvPr/>
          </p:nvSpPr>
          <p:spPr bwMode="auto">
            <a:xfrm>
              <a:off x="4779" y="2444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659,0</a:t>
              </a:r>
              <a:endParaRPr lang="it-IT"/>
            </a:p>
          </p:txBody>
        </p:sp>
        <p:sp>
          <p:nvSpPr>
            <p:cNvPr id="58483" name="Rectangle 5677"/>
            <p:cNvSpPr>
              <a:spLocks noChangeArrowheads="1"/>
            </p:cNvSpPr>
            <p:nvPr/>
          </p:nvSpPr>
          <p:spPr bwMode="auto">
            <a:xfrm>
              <a:off x="4952" y="2444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484" name="Rectangle 5678"/>
            <p:cNvSpPr>
              <a:spLocks noChangeArrowheads="1"/>
            </p:cNvSpPr>
            <p:nvPr/>
          </p:nvSpPr>
          <p:spPr bwMode="auto">
            <a:xfrm>
              <a:off x="5126" y="2444"/>
              <a:ext cx="6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   </a:t>
              </a:r>
              <a:endParaRPr lang="it-IT"/>
            </a:p>
          </p:txBody>
        </p:sp>
        <p:sp>
          <p:nvSpPr>
            <p:cNvPr id="58485" name="Rectangle 5679"/>
            <p:cNvSpPr>
              <a:spLocks noChangeArrowheads="1"/>
            </p:cNvSpPr>
            <p:nvPr/>
          </p:nvSpPr>
          <p:spPr bwMode="auto">
            <a:xfrm>
              <a:off x="5300" y="2444"/>
              <a:ext cx="227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In Marcia</a:t>
              </a:r>
              <a:endParaRPr lang="it-IT"/>
            </a:p>
          </p:txBody>
        </p:sp>
        <p:sp>
          <p:nvSpPr>
            <p:cNvPr id="58486" name="Rectangle 5680"/>
            <p:cNvSpPr>
              <a:spLocks noChangeArrowheads="1"/>
            </p:cNvSpPr>
            <p:nvPr/>
          </p:nvSpPr>
          <p:spPr bwMode="auto">
            <a:xfrm>
              <a:off x="240" y="252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17:00</a:t>
              </a:r>
              <a:endParaRPr lang="it-IT"/>
            </a:p>
          </p:txBody>
        </p:sp>
        <p:sp>
          <p:nvSpPr>
            <p:cNvPr id="58487" name="Rectangle 5681"/>
            <p:cNvSpPr>
              <a:spLocks noChangeArrowheads="1"/>
            </p:cNvSpPr>
            <p:nvPr/>
          </p:nvSpPr>
          <p:spPr bwMode="auto">
            <a:xfrm>
              <a:off x="446" y="2529"/>
              <a:ext cx="6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   </a:t>
              </a:r>
              <a:endParaRPr lang="it-IT"/>
            </a:p>
          </p:txBody>
        </p:sp>
        <p:sp>
          <p:nvSpPr>
            <p:cNvPr id="58488" name="Rectangle 5682"/>
            <p:cNvSpPr>
              <a:spLocks noChangeArrowheads="1"/>
            </p:cNvSpPr>
            <p:nvPr/>
          </p:nvSpPr>
          <p:spPr bwMode="auto">
            <a:xfrm>
              <a:off x="552" y="2529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1172,2</a:t>
              </a:r>
              <a:endParaRPr lang="it-IT"/>
            </a:p>
          </p:txBody>
        </p:sp>
        <p:sp>
          <p:nvSpPr>
            <p:cNvPr id="58489" name="Rectangle 5683"/>
            <p:cNvSpPr>
              <a:spLocks noChangeArrowheads="1"/>
            </p:cNvSpPr>
            <p:nvPr/>
          </p:nvSpPr>
          <p:spPr bwMode="auto">
            <a:xfrm>
              <a:off x="740" y="252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490" name="Rectangle 5684"/>
            <p:cNvSpPr>
              <a:spLocks noChangeArrowheads="1"/>
            </p:cNvSpPr>
            <p:nvPr/>
          </p:nvSpPr>
          <p:spPr bwMode="auto">
            <a:xfrm>
              <a:off x="1059" y="2529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0,0</a:t>
              </a:r>
              <a:endParaRPr lang="it-IT"/>
            </a:p>
          </p:txBody>
        </p:sp>
        <p:sp>
          <p:nvSpPr>
            <p:cNvPr id="58491" name="Rectangle 5685"/>
            <p:cNvSpPr>
              <a:spLocks noChangeArrowheads="1"/>
            </p:cNvSpPr>
            <p:nvPr/>
          </p:nvSpPr>
          <p:spPr bwMode="auto">
            <a:xfrm>
              <a:off x="1208" y="252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492" name="Rectangle 5686"/>
            <p:cNvSpPr>
              <a:spLocks noChangeArrowheads="1"/>
            </p:cNvSpPr>
            <p:nvPr/>
          </p:nvSpPr>
          <p:spPr bwMode="auto">
            <a:xfrm>
              <a:off x="1503" y="252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151,1</a:t>
              </a:r>
              <a:endParaRPr lang="it-IT"/>
            </a:p>
          </p:txBody>
        </p:sp>
        <p:sp>
          <p:nvSpPr>
            <p:cNvPr id="58493" name="Rectangle 5687"/>
            <p:cNvSpPr>
              <a:spLocks noChangeArrowheads="1"/>
            </p:cNvSpPr>
            <p:nvPr/>
          </p:nvSpPr>
          <p:spPr bwMode="auto">
            <a:xfrm>
              <a:off x="1676" y="252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494" name="Rectangle 5688"/>
            <p:cNvSpPr>
              <a:spLocks noChangeArrowheads="1"/>
            </p:cNvSpPr>
            <p:nvPr/>
          </p:nvSpPr>
          <p:spPr bwMode="auto">
            <a:xfrm>
              <a:off x="1995" y="2529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2,9</a:t>
              </a:r>
              <a:endParaRPr lang="it-IT"/>
            </a:p>
          </p:txBody>
        </p:sp>
        <p:sp>
          <p:nvSpPr>
            <p:cNvPr id="58495" name="Rectangle 5689"/>
            <p:cNvSpPr>
              <a:spLocks noChangeArrowheads="1"/>
            </p:cNvSpPr>
            <p:nvPr/>
          </p:nvSpPr>
          <p:spPr bwMode="auto">
            <a:xfrm>
              <a:off x="2158" y="2529"/>
              <a:ext cx="121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90,0</a:t>
              </a:r>
              <a:endParaRPr lang="it-IT"/>
            </a:p>
          </p:txBody>
        </p:sp>
        <p:sp>
          <p:nvSpPr>
            <p:cNvPr id="58496" name="Rectangle 5690"/>
            <p:cNvSpPr>
              <a:spLocks noChangeArrowheads="1"/>
            </p:cNvSpPr>
            <p:nvPr/>
          </p:nvSpPr>
          <p:spPr bwMode="auto">
            <a:xfrm>
              <a:off x="2463" y="2529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9,7</a:t>
              </a:r>
              <a:endParaRPr lang="it-IT"/>
            </a:p>
          </p:txBody>
        </p:sp>
        <p:sp>
          <p:nvSpPr>
            <p:cNvPr id="58497" name="Rectangle 5691"/>
            <p:cNvSpPr>
              <a:spLocks noChangeArrowheads="1"/>
            </p:cNvSpPr>
            <p:nvPr/>
          </p:nvSpPr>
          <p:spPr bwMode="auto">
            <a:xfrm>
              <a:off x="2612" y="252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498" name="Rectangle 5692"/>
            <p:cNvSpPr>
              <a:spLocks noChangeArrowheads="1"/>
            </p:cNvSpPr>
            <p:nvPr/>
          </p:nvSpPr>
          <p:spPr bwMode="auto">
            <a:xfrm>
              <a:off x="2892" y="2529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9181,7</a:t>
              </a:r>
              <a:endParaRPr lang="it-IT"/>
            </a:p>
          </p:txBody>
        </p:sp>
        <p:sp>
          <p:nvSpPr>
            <p:cNvPr id="58499" name="Rectangle 5693"/>
            <p:cNvSpPr>
              <a:spLocks noChangeArrowheads="1"/>
            </p:cNvSpPr>
            <p:nvPr/>
          </p:nvSpPr>
          <p:spPr bwMode="auto">
            <a:xfrm>
              <a:off x="3080" y="252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500" name="Rectangle 5694"/>
            <p:cNvSpPr>
              <a:spLocks noChangeArrowheads="1"/>
            </p:cNvSpPr>
            <p:nvPr/>
          </p:nvSpPr>
          <p:spPr bwMode="auto">
            <a:xfrm>
              <a:off x="3375" y="252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168,6</a:t>
              </a:r>
              <a:endParaRPr lang="it-IT"/>
            </a:p>
          </p:txBody>
        </p:sp>
        <p:sp>
          <p:nvSpPr>
            <p:cNvPr id="58501" name="Rectangle 5695"/>
            <p:cNvSpPr>
              <a:spLocks noChangeArrowheads="1"/>
            </p:cNvSpPr>
            <p:nvPr/>
          </p:nvSpPr>
          <p:spPr bwMode="auto">
            <a:xfrm>
              <a:off x="3548" y="252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502" name="Rectangle 5696"/>
            <p:cNvSpPr>
              <a:spLocks noChangeArrowheads="1"/>
            </p:cNvSpPr>
            <p:nvPr/>
          </p:nvSpPr>
          <p:spPr bwMode="auto">
            <a:xfrm>
              <a:off x="3843" y="252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994,3</a:t>
              </a:r>
              <a:endParaRPr lang="it-IT"/>
            </a:p>
          </p:txBody>
        </p:sp>
        <p:sp>
          <p:nvSpPr>
            <p:cNvPr id="58503" name="Rectangle 5697"/>
            <p:cNvSpPr>
              <a:spLocks noChangeArrowheads="1"/>
            </p:cNvSpPr>
            <p:nvPr/>
          </p:nvSpPr>
          <p:spPr bwMode="auto">
            <a:xfrm>
              <a:off x="4016" y="252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504" name="Rectangle 5698"/>
            <p:cNvSpPr>
              <a:spLocks noChangeArrowheads="1"/>
            </p:cNvSpPr>
            <p:nvPr/>
          </p:nvSpPr>
          <p:spPr bwMode="auto">
            <a:xfrm>
              <a:off x="4296" y="2529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3284,3</a:t>
              </a:r>
              <a:endParaRPr lang="it-IT"/>
            </a:p>
          </p:txBody>
        </p:sp>
        <p:sp>
          <p:nvSpPr>
            <p:cNvPr id="58505" name="Rectangle 5699"/>
            <p:cNvSpPr>
              <a:spLocks noChangeArrowheads="1"/>
            </p:cNvSpPr>
            <p:nvPr/>
          </p:nvSpPr>
          <p:spPr bwMode="auto">
            <a:xfrm>
              <a:off x="4484" y="252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506" name="Rectangle 5700"/>
            <p:cNvSpPr>
              <a:spLocks noChangeArrowheads="1"/>
            </p:cNvSpPr>
            <p:nvPr/>
          </p:nvSpPr>
          <p:spPr bwMode="auto">
            <a:xfrm>
              <a:off x="4779" y="252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641,0</a:t>
              </a:r>
              <a:endParaRPr lang="it-IT"/>
            </a:p>
          </p:txBody>
        </p:sp>
        <p:sp>
          <p:nvSpPr>
            <p:cNvPr id="58507" name="Rectangle 5701"/>
            <p:cNvSpPr>
              <a:spLocks noChangeArrowheads="1"/>
            </p:cNvSpPr>
            <p:nvPr/>
          </p:nvSpPr>
          <p:spPr bwMode="auto">
            <a:xfrm>
              <a:off x="4952" y="252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508" name="Rectangle 5702"/>
            <p:cNvSpPr>
              <a:spLocks noChangeArrowheads="1"/>
            </p:cNvSpPr>
            <p:nvPr/>
          </p:nvSpPr>
          <p:spPr bwMode="auto">
            <a:xfrm>
              <a:off x="5126" y="2529"/>
              <a:ext cx="6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   </a:t>
              </a:r>
              <a:endParaRPr lang="it-IT"/>
            </a:p>
          </p:txBody>
        </p:sp>
        <p:sp>
          <p:nvSpPr>
            <p:cNvPr id="58509" name="Rectangle 5703"/>
            <p:cNvSpPr>
              <a:spLocks noChangeArrowheads="1"/>
            </p:cNvSpPr>
            <p:nvPr/>
          </p:nvSpPr>
          <p:spPr bwMode="auto">
            <a:xfrm>
              <a:off x="5300" y="2529"/>
              <a:ext cx="227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In Marcia</a:t>
              </a:r>
              <a:endParaRPr lang="it-IT"/>
            </a:p>
          </p:txBody>
        </p:sp>
        <p:sp>
          <p:nvSpPr>
            <p:cNvPr id="58510" name="Rectangle 5704"/>
            <p:cNvSpPr>
              <a:spLocks noChangeArrowheads="1"/>
            </p:cNvSpPr>
            <p:nvPr/>
          </p:nvSpPr>
          <p:spPr bwMode="auto">
            <a:xfrm>
              <a:off x="240" y="2614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18:00</a:t>
              </a:r>
              <a:endParaRPr lang="it-IT"/>
            </a:p>
          </p:txBody>
        </p:sp>
        <p:sp>
          <p:nvSpPr>
            <p:cNvPr id="58511" name="Rectangle 5705"/>
            <p:cNvSpPr>
              <a:spLocks noChangeArrowheads="1"/>
            </p:cNvSpPr>
            <p:nvPr/>
          </p:nvSpPr>
          <p:spPr bwMode="auto">
            <a:xfrm>
              <a:off x="446" y="2614"/>
              <a:ext cx="6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   </a:t>
              </a:r>
              <a:endParaRPr lang="it-IT"/>
            </a:p>
          </p:txBody>
        </p:sp>
        <p:sp>
          <p:nvSpPr>
            <p:cNvPr id="58512" name="Rectangle 5706"/>
            <p:cNvSpPr>
              <a:spLocks noChangeArrowheads="1"/>
            </p:cNvSpPr>
            <p:nvPr/>
          </p:nvSpPr>
          <p:spPr bwMode="auto">
            <a:xfrm>
              <a:off x="552" y="2614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1152,7</a:t>
              </a:r>
              <a:endParaRPr lang="it-IT"/>
            </a:p>
          </p:txBody>
        </p:sp>
        <p:sp>
          <p:nvSpPr>
            <p:cNvPr id="58513" name="Rectangle 5707"/>
            <p:cNvSpPr>
              <a:spLocks noChangeArrowheads="1"/>
            </p:cNvSpPr>
            <p:nvPr/>
          </p:nvSpPr>
          <p:spPr bwMode="auto">
            <a:xfrm>
              <a:off x="740" y="2614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514" name="Rectangle 5708"/>
            <p:cNvSpPr>
              <a:spLocks noChangeArrowheads="1"/>
            </p:cNvSpPr>
            <p:nvPr/>
          </p:nvSpPr>
          <p:spPr bwMode="auto">
            <a:xfrm>
              <a:off x="1059" y="2614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0,0</a:t>
              </a:r>
              <a:endParaRPr lang="it-IT"/>
            </a:p>
          </p:txBody>
        </p:sp>
        <p:sp>
          <p:nvSpPr>
            <p:cNvPr id="58515" name="Rectangle 5709"/>
            <p:cNvSpPr>
              <a:spLocks noChangeArrowheads="1"/>
            </p:cNvSpPr>
            <p:nvPr/>
          </p:nvSpPr>
          <p:spPr bwMode="auto">
            <a:xfrm>
              <a:off x="1208" y="2614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516" name="Rectangle 5710"/>
            <p:cNvSpPr>
              <a:spLocks noChangeArrowheads="1"/>
            </p:cNvSpPr>
            <p:nvPr/>
          </p:nvSpPr>
          <p:spPr bwMode="auto">
            <a:xfrm>
              <a:off x="1503" y="2614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164,2</a:t>
              </a:r>
              <a:endParaRPr lang="it-IT"/>
            </a:p>
          </p:txBody>
        </p:sp>
        <p:sp>
          <p:nvSpPr>
            <p:cNvPr id="58517" name="Rectangle 5711"/>
            <p:cNvSpPr>
              <a:spLocks noChangeArrowheads="1"/>
            </p:cNvSpPr>
            <p:nvPr/>
          </p:nvSpPr>
          <p:spPr bwMode="auto">
            <a:xfrm>
              <a:off x="1676" y="2614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518" name="Rectangle 5712"/>
            <p:cNvSpPr>
              <a:spLocks noChangeArrowheads="1"/>
            </p:cNvSpPr>
            <p:nvPr/>
          </p:nvSpPr>
          <p:spPr bwMode="auto">
            <a:xfrm>
              <a:off x="1995" y="2614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3,0</a:t>
              </a:r>
              <a:endParaRPr lang="it-IT"/>
            </a:p>
          </p:txBody>
        </p:sp>
        <p:sp>
          <p:nvSpPr>
            <p:cNvPr id="58519" name="Rectangle 5713"/>
            <p:cNvSpPr>
              <a:spLocks noChangeArrowheads="1"/>
            </p:cNvSpPr>
            <p:nvPr/>
          </p:nvSpPr>
          <p:spPr bwMode="auto">
            <a:xfrm>
              <a:off x="2144" y="2614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520" name="Rectangle 5714"/>
            <p:cNvSpPr>
              <a:spLocks noChangeArrowheads="1"/>
            </p:cNvSpPr>
            <p:nvPr/>
          </p:nvSpPr>
          <p:spPr bwMode="auto">
            <a:xfrm>
              <a:off x="2463" y="2614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9,6</a:t>
              </a:r>
              <a:endParaRPr lang="it-IT"/>
            </a:p>
          </p:txBody>
        </p:sp>
        <p:sp>
          <p:nvSpPr>
            <p:cNvPr id="58521" name="Rectangle 5715"/>
            <p:cNvSpPr>
              <a:spLocks noChangeArrowheads="1"/>
            </p:cNvSpPr>
            <p:nvPr/>
          </p:nvSpPr>
          <p:spPr bwMode="auto">
            <a:xfrm>
              <a:off x="2612" y="2614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522" name="Rectangle 5716"/>
            <p:cNvSpPr>
              <a:spLocks noChangeArrowheads="1"/>
            </p:cNvSpPr>
            <p:nvPr/>
          </p:nvSpPr>
          <p:spPr bwMode="auto">
            <a:xfrm>
              <a:off x="2892" y="2614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9160,9</a:t>
              </a:r>
              <a:endParaRPr lang="it-IT"/>
            </a:p>
          </p:txBody>
        </p:sp>
        <p:sp>
          <p:nvSpPr>
            <p:cNvPr id="58523" name="Rectangle 5717"/>
            <p:cNvSpPr>
              <a:spLocks noChangeArrowheads="1"/>
            </p:cNvSpPr>
            <p:nvPr/>
          </p:nvSpPr>
          <p:spPr bwMode="auto">
            <a:xfrm>
              <a:off x="3080" y="2614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524" name="Rectangle 5718"/>
            <p:cNvSpPr>
              <a:spLocks noChangeArrowheads="1"/>
            </p:cNvSpPr>
            <p:nvPr/>
          </p:nvSpPr>
          <p:spPr bwMode="auto">
            <a:xfrm>
              <a:off x="3375" y="2614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165,8</a:t>
              </a:r>
              <a:endParaRPr lang="it-IT"/>
            </a:p>
          </p:txBody>
        </p:sp>
        <p:sp>
          <p:nvSpPr>
            <p:cNvPr id="58525" name="Rectangle 5719"/>
            <p:cNvSpPr>
              <a:spLocks noChangeArrowheads="1"/>
            </p:cNvSpPr>
            <p:nvPr/>
          </p:nvSpPr>
          <p:spPr bwMode="auto">
            <a:xfrm>
              <a:off x="3548" y="2614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526" name="Rectangle 5720"/>
            <p:cNvSpPr>
              <a:spLocks noChangeArrowheads="1"/>
            </p:cNvSpPr>
            <p:nvPr/>
          </p:nvSpPr>
          <p:spPr bwMode="auto">
            <a:xfrm>
              <a:off x="3843" y="2614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994,1</a:t>
              </a:r>
              <a:endParaRPr lang="it-IT"/>
            </a:p>
          </p:txBody>
        </p:sp>
        <p:sp>
          <p:nvSpPr>
            <p:cNvPr id="58527" name="Rectangle 5721"/>
            <p:cNvSpPr>
              <a:spLocks noChangeArrowheads="1"/>
            </p:cNvSpPr>
            <p:nvPr/>
          </p:nvSpPr>
          <p:spPr bwMode="auto">
            <a:xfrm>
              <a:off x="4016" y="2614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528" name="Rectangle 5722"/>
            <p:cNvSpPr>
              <a:spLocks noChangeArrowheads="1"/>
            </p:cNvSpPr>
            <p:nvPr/>
          </p:nvSpPr>
          <p:spPr bwMode="auto">
            <a:xfrm>
              <a:off x="4296" y="2614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3347,2</a:t>
              </a:r>
              <a:endParaRPr lang="it-IT"/>
            </a:p>
          </p:txBody>
        </p:sp>
        <p:sp>
          <p:nvSpPr>
            <p:cNvPr id="58529" name="Rectangle 5723"/>
            <p:cNvSpPr>
              <a:spLocks noChangeArrowheads="1"/>
            </p:cNvSpPr>
            <p:nvPr/>
          </p:nvSpPr>
          <p:spPr bwMode="auto">
            <a:xfrm>
              <a:off x="4484" y="2614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530" name="Rectangle 5724"/>
            <p:cNvSpPr>
              <a:spLocks noChangeArrowheads="1"/>
            </p:cNvSpPr>
            <p:nvPr/>
          </p:nvSpPr>
          <p:spPr bwMode="auto">
            <a:xfrm>
              <a:off x="4779" y="2614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639,0</a:t>
              </a:r>
              <a:endParaRPr lang="it-IT"/>
            </a:p>
          </p:txBody>
        </p:sp>
        <p:sp>
          <p:nvSpPr>
            <p:cNvPr id="58531" name="Rectangle 5725"/>
            <p:cNvSpPr>
              <a:spLocks noChangeArrowheads="1"/>
            </p:cNvSpPr>
            <p:nvPr/>
          </p:nvSpPr>
          <p:spPr bwMode="auto">
            <a:xfrm>
              <a:off x="4952" y="2614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532" name="Rectangle 5726"/>
            <p:cNvSpPr>
              <a:spLocks noChangeArrowheads="1"/>
            </p:cNvSpPr>
            <p:nvPr/>
          </p:nvSpPr>
          <p:spPr bwMode="auto">
            <a:xfrm>
              <a:off x="5126" y="2614"/>
              <a:ext cx="6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   </a:t>
              </a:r>
              <a:endParaRPr lang="it-IT"/>
            </a:p>
          </p:txBody>
        </p:sp>
        <p:sp>
          <p:nvSpPr>
            <p:cNvPr id="58533" name="Rectangle 5727"/>
            <p:cNvSpPr>
              <a:spLocks noChangeArrowheads="1"/>
            </p:cNvSpPr>
            <p:nvPr/>
          </p:nvSpPr>
          <p:spPr bwMode="auto">
            <a:xfrm>
              <a:off x="5300" y="2614"/>
              <a:ext cx="227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In Marcia</a:t>
              </a:r>
              <a:endParaRPr lang="it-IT"/>
            </a:p>
          </p:txBody>
        </p:sp>
        <p:sp>
          <p:nvSpPr>
            <p:cNvPr id="58534" name="Rectangle 5728"/>
            <p:cNvSpPr>
              <a:spLocks noChangeArrowheads="1"/>
            </p:cNvSpPr>
            <p:nvPr/>
          </p:nvSpPr>
          <p:spPr bwMode="auto">
            <a:xfrm>
              <a:off x="240" y="269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19:00</a:t>
              </a:r>
              <a:endParaRPr lang="it-IT"/>
            </a:p>
          </p:txBody>
        </p:sp>
        <p:sp>
          <p:nvSpPr>
            <p:cNvPr id="58535" name="Rectangle 5729"/>
            <p:cNvSpPr>
              <a:spLocks noChangeArrowheads="1"/>
            </p:cNvSpPr>
            <p:nvPr/>
          </p:nvSpPr>
          <p:spPr bwMode="auto">
            <a:xfrm>
              <a:off x="446" y="2699"/>
              <a:ext cx="6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   </a:t>
              </a:r>
              <a:endParaRPr lang="it-IT"/>
            </a:p>
          </p:txBody>
        </p:sp>
        <p:sp>
          <p:nvSpPr>
            <p:cNvPr id="58536" name="Rectangle 5730"/>
            <p:cNvSpPr>
              <a:spLocks noChangeArrowheads="1"/>
            </p:cNvSpPr>
            <p:nvPr/>
          </p:nvSpPr>
          <p:spPr bwMode="auto">
            <a:xfrm>
              <a:off x="552" y="2699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1178,8</a:t>
              </a:r>
              <a:endParaRPr lang="it-IT"/>
            </a:p>
          </p:txBody>
        </p:sp>
        <p:sp>
          <p:nvSpPr>
            <p:cNvPr id="58537" name="Rectangle 5731"/>
            <p:cNvSpPr>
              <a:spLocks noChangeArrowheads="1"/>
            </p:cNvSpPr>
            <p:nvPr/>
          </p:nvSpPr>
          <p:spPr bwMode="auto">
            <a:xfrm>
              <a:off x="740" y="269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538" name="Rectangle 5732"/>
            <p:cNvSpPr>
              <a:spLocks noChangeArrowheads="1"/>
            </p:cNvSpPr>
            <p:nvPr/>
          </p:nvSpPr>
          <p:spPr bwMode="auto">
            <a:xfrm>
              <a:off x="1059" y="2699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0,0</a:t>
              </a:r>
              <a:endParaRPr lang="it-IT"/>
            </a:p>
          </p:txBody>
        </p:sp>
        <p:sp>
          <p:nvSpPr>
            <p:cNvPr id="58539" name="Rectangle 5733"/>
            <p:cNvSpPr>
              <a:spLocks noChangeArrowheads="1"/>
            </p:cNvSpPr>
            <p:nvPr/>
          </p:nvSpPr>
          <p:spPr bwMode="auto">
            <a:xfrm>
              <a:off x="1208" y="269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540" name="Rectangle 5734"/>
            <p:cNvSpPr>
              <a:spLocks noChangeArrowheads="1"/>
            </p:cNvSpPr>
            <p:nvPr/>
          </p:nvSpPr>
          <p:spPr bwMode="auto">
            <a:xfrm>
              <a:off x="1503" y="269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165,4</a:t>
              </a:r>
              <a:endParaRPr lang="it-IT"/>
            </a:p>
          </p:txBody>
        </p:sp>
        <p:sp>
          <p:nvSpPr>
            <p:cNvPr id="58541" name="Rectangle 5735"/>
            <p:cNvSpPr>
              <a:spLocks noChangeArrowheads="1"/>
            </p:cNvSpPr>
            <p:nvPr/>
          </p:nvSpPr>
          <p:spPr bwMode="auto">
            <a:xfrm>
              <a:off x="1676" y="269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542" name="Rectangle 5736"/>
            <p:cNvSpPr>
              <a:spLocks noChangeArrowheads="1"/>
            </p:cNvSpPr>
            <p:nvPr/>
          </p:nvSpPr>
          <p:spPr bwMode="auto">
            <a:xfrm>
              <a:off x="1995" y="2699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3,3</a:t>
              </a:r>
              <a:endParaRPr lang="it-IT"/>
            </a:p>
          </p:txBody>
        </p:sp>
        <p:sp>
          <p:nvSpPr>
            <p:cNvPr id="58543" name="Rectangle 5737"/>
            <p:cNvSpPr>
              <a:spLocks noChangeArrowheads="1"/>
            </p:cNvSpPr>
            <p:nvPr/>
          </p:nvSpPr>
          <p:spPr bwMode="auto">
            <a:xfrm>
              <a:off x="2144" y="269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544" name="Rectangle 5738"/>
            <p:cNvSpPr>
              <a:spLocks noChangeArrowheads="1"/>
            </p:cNvSpPr>
            <p:nvPr/>
          </p:nvSpPr>
          <p:spPr bwMode="auto">
            <a:xfrm>
              <a:off x="2463" y="2699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9,8</a:t>
              </a:r>
              <a:endParaRPr lang="it-IT"/>
            </a:p>
          </p:txBody>
        </p:sp>
        <p:sp>
          <p:nvSpPr>
            <p:cNvPr id="58545" name="Rectangle 5739"/>
            <p:cNvSpPr>
              <a:spLocks noChangeArrowheads="1"/>
            </p:cNvSpPr>
            <p:nvPr/>
          </p:nvSpPr>
          <p:spPr bwMode="auto">
            <a:xfrm>
              <a:off x="2612" y="269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546" name="Rectangle 5740"/>
            <p:cNvSpPr>
              <a:spLocks noChangeArrowheads="1"/>
            </p:cNvSpPr>
            <p:nvPr/>
          </p:nvSpPr>
          <p:spPr bwMode="auto">
            <a:xfrm>
              <a:off x="2892" y="2699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8925,7</a:t>
              </a:r>
              <a:endParaRPr lang="it-IT"/>
            </a:p>
          </p:txBody>
        </p:sp>
        <p:sp>
          <p:nvSpPr>
            <p:cNvPr id="58547" name="Rectangle 5741"/>
            <p:cNvSpPr>
              <a:spLocks noChangeArrowheads="1"/>
            </p:cNvSpPr>
            <p:nvPr/>
          </p:nvSpPr>
          <p:spPr bwMode="auto">
            <a:xfrm>
              <a:off x="3080" y="269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548" name="Rectangle 5742"/>
            <p:cNvSpPr>
              <a:spLocks noChangeArrowheads="1"/>
            </p:cNvSpPr>
            <p:nvPr/>
          </p:nvSpPr>
          <p:spPr bwMode="auto">
            <a:xfrm>
              <a:off x="3375" y="269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162,2</a:t>
              </a:r>
              <a:endParaRPr lang="it-IT"/>
            </a:p>
          </p:txBody>
        </p:sp>
        <p:sp>
          <p:nvSpPr>
            <p:cNvPr id="58549" name="Rectangle 5743"/>
            <p:cNvSpPr>
              <a:spLocks noChangeArrowheads="1"/>
            </p:cNvSpPr>
            <p:nvPr/>
          </p:nvSpPr>
          <p:spPr bwMode="auto">
            <a:xfrm>
              <a:off x="3548" y="269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550" name="Rectangle 5744"/>
            <p:cNvSpPr>
              <a:spLocks noChangeArrowheads="1"/>
            </p:cNvSpPr>
            <p:nvPr/>
          </p:nvSpPr>
          <p:spPr bwMode="auto">
            <a:xfrm>
              <a:off x="3843" y="269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994,8</a:t>
              </a:r>
              <a:endParaRPr lang="it-IT"/>
            </a:p>
          </p:txBody>
        </p:sp>
        <p:sp>
          <p:nvSpPr>
            <p:cNvPr id="58551" name="Rectangle 5745"/>
            <p:cNvSpPr>
              <a:spLocks noChangeArrowheads="1"/>
            </p:cNvSpPr>
            <p:nvPr/>
          </p:nvSpPr>
          <p:spPr bwMode="auto">
            <a:xfrm>
              <a:off x="4016" y="269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552" name="Rectangle 5746"/>
            <p:cNvSpPr>
              <a:spLocks noChangeArrowheads="1"/>
            </p:cNvSpPr>
            <p:nvPr/>
          </p:nvSpPr>
          <p:spPr bwMode="auto">
            <a:xfrm>
              <a:off x="4296" y="2699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3346,3</a:t>
              </a:r>
              <a:endParaRPr lang="it-IT"/>
            </a:p>
          </p:txBody>
        </p:sp>
        <p:sp>
          <p:nvSpPr>
            <p:cNvPr id="58553" name="Rectangle 5747"/>
            <p:cNvSpPr>
              <a:spLocks noChangeArrowheads="1"/>
            </p:cNvSpPr>
            <p:nvPr/>
          </p:nvSpPr>
          <p:spPr bwMode="auto">
            <a:xfrm>
              <a:off x="4484" y="269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554" name="Rectangle 5748"/>
            <p:cNvSpPr>
              <a:spLocks noChangeArrowheads="1"/>
            </p:cNvSpPr>
            <p:nvPr/>
          </p:nvSpPr>
          <p:spPr bwMode="auto">
            <a:xfrm>
              <a:off x="4779" y="269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622,0</a:t>
              </a:r>
              <a:endParaRPr lang="it-IT"/>
            </a:p>
          </p:txBody>
        </p:sp>
        <p:sp>
          <p:nvSpPr>
            <p:cNvPr id="58555" name="Rectangle 5749"/>
            <p:cNvSpPr>
              <a:spLocks noChangeArrowheads="1"/>
            </p:cNvSpPr>
            <p:nvPr/>
          </p:nvSpPr>
          <p:spPr bwMode="auto">
            <a:xfrm>
              <a:off x="4952" y="2699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556" name="Rectangle 5750"/>
            <p:cNvSpPr>
              <a:spLocks noChangeArrowheads="1"/>
            </p:cNvSpPr>
            <p:nvPr/>
          </p:nvSpPr>
          <p:spPr bwMode="auto">
            <a:xfrm>
              <a:off x="5126" y="2699"/>
              <a:ext cx="6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   </a:t>
              </a:r>
              <a:endParaRPr lang="it-IT"/>
            </a:p>
          </p:txBody>
        </p:sp>
        <p:sp>
          <p:nvSpPr>
            <p:cNvPr id="58557" name="Rectangle 5751"/>
            <p:cNvSpPr>
              <a:spLocks noChangeArrowheads="1"/>
            </p:cNvSpPr>
            <p:nvPr/>
          </p:nvSpPr>
          <p:spPr bwMode="auto">
            <a:xfrm>
              <a:off x="5300" y="2699"/>
              <a:ext cx="227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In Marcia</a:t>
              </a:r>
              <a:endParaRPr lang="it-IT"/>
            </a:p>
          </p:txBody>
        </p:sp>
        <p:sp>
          <p:nvSpPr>
            <p:cNvPr id="58558" name="Rectangle 5752"/>
            <p:cNvSpPr>
              <a:spLocks noChangeArrowheads="1"/>
            </p:cNvSpPr>
            <p:nvPr/>
          </p:nvSpPr>
          <p:spPr bwMode="auto">
            <a:xfrm>
              <a:off x="240" y="2785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20:00</a:t>
              </a:r>
              <a:endParaRPr lang="it-IT"/>
            </a:p>
          </p:txBody>
        </p:sp>
        <p:sp>
          <p:nvSpPr>
            <p:cNvPr id="58559" name="Rectangle 5753"/>
            <p:cNvSpPr>
              <a:spLocks noChangeArrowheads="1"/>
            </p:cNvSpPr>
            <p:nvPr/>
          </p:nvSpPr>
          <p:spPr bwMode="auto">
            <a:xfrm>
              <a:off x="446" y="2785"/>
              <a:ext cx="6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   </a:t>
              </a:r>
              <a:endParaRPr lang="it-IT"/>
            </a:p>
          </p:txBody>
        </p:sp>
        <p:sp>
          <p:nvSpPr>
            <p:cNvPr id="58560" name="Rectangle 5754"/>
            <p:cNvSpPr>
              <a:spLocks noChangeArrowheads="1"/>
            </p:cNvSpPr>
            <p:nvPr/>
          </p:nvSpPr>
          <p:spPr bwMode="auto">
            <a:xfrm>
              <a:off x="552" y="2785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1118,5</a:t>
              </a:r>
              <a:endParaRPr lang="it-IT"/>
            </a:p>
          </p:txBody>
        </p:sp>
        <p:sp>
          <p:nvSpPr>
            <p:cNvPr id="58561" name="Rectangle 5755"/>
            <p:cNvSpPr>
              <a:spLocks noChangeArrowheads="1"/>
            </p:cNvSpPr>
            <p:nvPr/>
          </p:nvSpPr>
          <p:spPr bwMode="auto">
            <a:xfrm>
              <a:off x="740" y="2785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562" name="Rectangle 5756"/>
            <p:cNvSpPr>
              <a:spLocks noChangeArrowheads="1"/>
            </p:cNvSpPr>
            <p:nvPr/>
          </p:nvSpPr>
          <p:spPr bwMode="auto">
            <a:xfrm>
              <a:off x="1059" y="2785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0,0</a:t>
              </a:r>
              <a:endParaRPr lang="it-IT"/>
            </a:p>
          </p:txBody>
        </p:sp>
        <p:sp>
          <p:nvSpPr>
            <p:cNvPr id="58563" name="Rectangle 5757"/>
            <p:cNvSpPr>
              <a:spLocks noChangeArrowheads="1"/>
            </p:cNvSpPr>
            <p:nvPr/>
          </p:nvSpPr>
          <p:spPr bwMode="auto">
            <a:xfrm>
              <a:off x="1208" y="2785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564" name="Rectangle 5758"/>
            <p:cNvSpPr>
              <a:spLocks noChangeArrowheads="1"/>
            </p:cNvSpPr>
            <p:nvPr/>
          </p:nvSpPr>
          <p:spPr bwMode="auto">
            <a:xfrm>
              <a:off x="1503" y="2785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169,7</a:t>
              </a:r>
              <a:endParaRPr lang="it-IT"/>
            </a:p>
          </p:txBody>
        </p:sp>
        <p:sp>
          <p:nvSpPr>
            <p:cNvPr id="58565" name="Rectangle 5759"/>
            <p:cNvSpPr>
              <a:spLocks noChangeArrowheads="1"/>
            </p:cNvSpPr>
            <p:nvPr/>
          </p:nvSpPr>
          <p:spPr bwMode="auto">
            <a:xfrm>
              <a:off x="1676" y="2785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566" name="Rectangle 5760"/>
            <p:cNvSpPr>
              <a:spLocks noChangeArrowheads="1"/>
            </p:cNvSpPr>
            <p:nvPr/>
          </p:nvSpPr>
          <p:spPr bwMode="auto">
            <a:xfrm>
              <a:off x="1995" y="2785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2,9</a:t>
              </a:r>
              <a:endParaRPr lang="it-IT"/>
            </a:p>
          </p:txBody>
        </p:sp>
        <p:sp>
          <p:nvSpPr>
            <p:cNvPr id="58567" name="Rectangle 5761"/>
            <p:cNvSpPr>
              <a:spLocks noChangeArrowheads="1"/>
            </p:cNvSpPr>
            <p:nvPr/>
          </p:nvSpPr>
          <p:spPr bwMode="auto">
            <a:xfrm>
              <a:off x="2144" y="2785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568" name="Rectangle 5762"/>
            <p:cNvSpPr>
              <a:spLocks noChangeArrowheads="1"/>
            </p:cNvSpPr>
            <p:nvPr/>
          </p:nvSpPr>
          <p:spPr bwMode="auto">
            <a:xfrm>
              <a:off x="2463" y="2785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9,6</a:t>
              </a:r>
              <a:endParaRPr lang="it-IT"/>
            </a:p>
          </p:txBody>
        </p:sp>
        <p:sp>
          <p:nvSpPr>
            <p:cNvPr id="58569" name="Rectangle 5763"/>
            <p:cNvSpPr>
              <a:spLocks noChangeArrowheads="1"/>
            </p:cNvSpPr>
            <p:nvPr/>
          </p:nvSpPr>
          <p:spPr bwMode="auto">
            <a:xfrm>
              <a:off x="2612" y="2785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570" name="Rectangle 5764"/>
            <p:cNvSpPr>
              <a:spLocks noChangeArrowheads="1"/>
            </p:cNvSpPr>
            <p:nvPr/>
          </p:nvSpPr>
          <p:spPr bwMode="auto">
            <a:xfrm>
              <a:off x="2892" y="2785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8885,4</a:t>
              </a:r>
              <a:endParaRPr lang="it-IT"/>
            </a:p>
          </p:txBody>
        </p:sp>
        <p:sp>
          <p:nvSpPr>
            <p:cNvPr id="58571" name="Rectangle 5765"/>
            <p:cNvSpPr>
              <a:spLocks noChangeArrowheads="1"/>
            </p:cNvSpPr>
            <p:nvPr/>
          </p:nvSpPr>
          <p:spPr bwMode="auto">
            <a:xfrm>
              <a:off x="3080" y="2785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572" name="Rectangle 5766"/>
            <p:cNvSpPr>
              <a:spLocks noChangeArrowheads="1"/>
            </p:cNvSpPr>
            <p:nvPr/>
          </p:nvSpPr>
          <p:spPr bwMode="auto">
            <a:xfrm>
              <a:off x="3375" y="2785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162,4</a:t>
              </a:r>
              <a:endParaRPr lang="it-IT"/>
            </a:p>
          </p:txBody>
        </p:sp>
        <p:sp>
          <p:nvSpPr>
            <p:cNvPr id="58573" name="Rectangle 5767"/>
            <p:cNvSpPr>
              <a:spLocks noChangeArrowheads="1"/>
            </p:cNvSpPr>
            <p:nvPr/>
          </p:nvSpPr>
          <p:spPr bwMode="auto">
            <a:xfrm>
              <a:off x="3548" y="2785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574" name="Rectangle 5768"/>
            <p:cNvSpPr>
              <a:spLocks noChangeArrowheads="1"/>
            </p:cNvSpPr>
            <p:nvPr/>
          </p:nvSpPr>
          <p:spPr bwMode="auto">
            <a:xfrm>
              <a:off x="3843" y="2785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994,7</a:t>
              </a:r>
              <a:endParaRPr lang="it-IT"/>
            </a:p>
          </p:txBody>
        </p:sp>
        <p:sp>
          <p:nvSpPr>
            <p:cNvPr id="58575" name="Rectangle 5769"/>
            <p:cNvSpPr>
              <a:spLocks noChangeArrowheads="1"/>
            </p:cNvSpPr>
            <p:nvPr/>
          </p:nvSpPr>
          <p:spPr bwMode="auto">
            <a:xfrm>
              <a:off x="4016" y="2785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576" name="Rectangle 5770"/>
            <p:cNvSpPr>
              <a:spLocks noChangeArrowheads="1"/>
            </p:cNvSpPr>
            <p:nvPr/>
          </p:nvSpPr>
          <p:spPr bwMode="auto">
            <a:xfrm>
              <a:off x="4296" y="2785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3340,1</a:t>
              </a:r>
              <a:endParaRPr lang="it-IT"/>
            </a:p>
          </p:txBody>
        </p:sp>
        <p:sp>
          <p:nvSpPr>
            <p:cNvPr id="58577" name="Rectangle 5771"/>
            <p:cNvSpPr>
              <a:spLocks noChangeArrowheads="1"/>
            </p:cNvSpPr>
            <p:nvPr/>
          </p:nvSpPr>
          <p:spPr bwMode="auto">
            <a:xfrm>
              <a:off x="4484" y="2785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578" name="Rectangle 5772"/>
            <p:cNvSpPr>
              <a:spLocks noChangeArrowheads="1"/>
            </p:cNvSpPr>
            <p:nvPr/>
          </p:nvSpPr>
          <p:spPr bwMode="auto">
            <a:xfrm>
              <a:off x="4779" y="2785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619,0</a:t>
              </a:r>
              <a:endParaRPr lang="it-IT"/>
            </a:p>
          </p:txBody>
        </p:sp>
        <p:sp>
          <p:nvSpPr>
            <p:cNvPr id="58579" name="Rectangle 5773"/>
            <p:cNvSpPr>
              <a:spLocks noChangeArrowheads="1"/>
            </p:cNvSpPr>
            <p:nvPr/>
          </p:nvSpPr>
          <p:spPr bwMode="auto">
            <a:xfrm>
              <a:off x="4952" y="2785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580" name="Rectangle 5774"/>
            <p:cNvSpPr>
              <a:spLocks noChangeArrowheads="1"/>
            </p:cNvSpPr>
            <p:nvPr/>
          </p:nvSpPr>
          <p:spPr bwMode="auto">
            <a:xfrm>
              <a:off x="5126" y="2785"/>
              <a:ext cx="6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   </a:t>
              </a:r>
              <a:endParaRPr lang="it-IT"/>
            </a:p>
          </p:txBody>
        </p:sp>
        <p:sp>
          <p:nvSpPr>
            <p:cNvPr id="58581" name="Rectangle 5775"/>
            <p:cNvSpPr>
              <a:spLocks noChangeArrowheads="1"/>
            </p:cNvSpPr>
            <p:nvPr/>
          </p:nvSpPr>
          <p:spPr bwMode="auto">
            <a:xfrm>
              <a:off x="5300" y="2785"/>
              <a:ext cx="227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In Marcia</a:t>
              </a:r>
              <a:endParaRPr lang="it-IT"/>
            </a:p>
          </p:txBody>
        </p:sp>
        <p:sp>
          <p:nvSpPr>
            <p:cNvPr id="58582" name="Rectangle 5776"/>
            <p:cNvSpPr>
              <a:spLocks noChangeArrowheads="1"/>
            </p:cNvSpPr>
            <p:nvPr/>
          </p:nvSpPr>
          <p:spPr bwMode="auto">
            <a:xfrm>
              <a:off x="240" y="2870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21:00</a:t>
              </a:r>
              <a:endParaRPr lang="it-IT"/>
            </a:p>
          </p:txBody>
        </p:sp>
        <p:sp>
          <p:nvSpPr>
            <p:cNvPr id="58583" name="Rectangle 5777"/>
            <p:cNvSpPr>
              <a:spLocks noChangeArrowheads="1"/>
            </p:cNvSpPr>
            <p:nvPr/>
          </p:nvSpPr>
          <p:spPr bwMode="auto">
            <a:xfrm>
              <a:off x="446" y="2870"/>
              <a:ext cx="6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   </a:t>
              </a:r>
              <a:endParaRPr lang="it-IT"/>
            </a:p>
          </p:txBody>
        </p:sp>
        <p:sp>
          <p:nvSpPr>
            <p:cNvPr id="58584" name="Rectangle 5778"/>
            <p:cNvSpPr>
              <a:spLocks noChangeArrowheads="1"/>
            </p:cNvSpPr>
            <p:nvPr/>
          </p:nvSpPr>
          <p:spPr bwMode="auto">
            <a:xfrm>
              <a:off x="552" y="2870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1185,8</a:t>
              </a:r>
              <a:endParaRPr lang="it-IT"/>
            </a:p>
          </p:txBody>
        </p:sp>
        <p:sp>
          <p:nvSpPr>
            <p:cNvPr id="58585" name="Rectangle 5779"/>
            <p:cNvSpPr>
              <a:spLocks noChangeArrowheads="1"/>
            </p:cNvSpPr>
            <p:nvPr/>
          </p:nvSpPr>
          <p:spPr bwMode="auto">
            <a:xfrm>
              <a:off x="740" y="2870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586" name="Rectangle 5780"/>
            <p:cNvSpPr>
              <a:spLocks noChangeArrowheads="1"/>
            </p:cNvSpPr>
            <p:nvPr/>
          </p:nvSpPr>
          <p:spPr bwMode="auto">
            <a:xfrm>
              <a:off x="1059" y="2870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0,0</a:t>
              </a:r>
              <a:endParaRPr lang="it-IT"/>
            </a:p>
          </p:txBody>
        </p:sp>
        <p:sp>
          <p:nvSpPr>
            <p:cNvPr id="58587" name="Rectangle 5781"/>
            <p:cNvSpPr>
              <a:spLocks noChangeArrowheads="1"/>
            </p:cNvSpPr>
            <p:nvPr/>
          </p:nvSpPr>
          <p:spPr bwMode="auto">
            <a:xfrm>
              <a:off x="1208" y="2870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588" name="Rectangle 5782"/>
            <p:cNvSpPr>
              <a:spLocks noChangeArrowheads="1"/>
            </p:cNvSpPr>
            <p:nvPr/>
          </p:nvSpPr>
          <p:spPr bwMode="auto">
            <a:xfrm>
              <a:off x="1503" y="2870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169,1</a:t>
              </a:r>
              <a:endParaRPr lang="it-IT"/>
            </a:p>
          </p:txBody>
        </p:sp>
        <p:sp>
          <p:nvSpPr>
            <p:cNvPr id="58589" name="Rectangle 5783"/>
            <p:cNvSpPr>
              <a:spLocks noChangeArrowheads="1"/>
            </p:cNvSpPr>
            <p:nvPr/>
          </p:nvSpPr>
          <p:spPr bwMode="auto">
            <a:xfrm>
              <a:off x="1676" y="2870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590" name="Rectangle 5784"/>
            <p:cNvSpPr>
              <a:spLocks noChangeArrowheads="1"/>
            </p:cNvSpPr>
            <p:nvPr/>
          </p:nvSpPr>
          <p:spPr bwMode="auto">
            <a:xfrm>
              <a:off x="1995" y="2870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2,8</a:t>
              </a:r>
              <a:endParaRPr lang="it-IT"/>
            </a:p>
          </p:txBody>
        </p:sp>
        <p:sp>
          <p:nvSpPr>
            <p:cNvPr id="58591" name="Rectangle 5785"/>
            <p:cNvSpPr>
              <a:spLocks noChangeArrowheads="1"/>
            </p:cNvSpPr>
            <p:nvPr/>
          </p:nvSpPr>
          <p:spPr bwMode="auto">
            <a:xfrm>
              <a:off x="2144" y="2870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592" name="Rectangle 5786"/>
            <p:cNvSpPr>
              <a:spLocks noChangeArrowheads="1"/>
            </p:cNvSpPr>
            <p:nvPr/>
          </p:nvSpPr>
          <p:spPr bwMode="auto">
            <a:xfrm>
              <a:off x="2463" y="2870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9,8</a:t>
              </a:r>
              <a:endParaRPr lang="it-IT"/>
            </a:p>
          </p:txBody>
        </p:sp>
        <p:sp>
          <p:nvSpPr>
            <p:cNvPr id="58593" name="Rectangle 5787"/>
            <p:cNvSpPr>
              <a:spLocks noChangeArrowheads="1"/>
            </p:cNvSpPr>
            <p:nvPr/>
          </p:nvSpPr>
          <p:spPr bwMode="auto">
            <a:xfrm>
              <a:off x="2612" y="2870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594" name="Rectangle 5788"/>
            <p:cNvSpPr>
              <a:spLocks noChangeArrowheads="1"/>
            </p:cNvSpPr>
            <p:nvPr/>
          </p:nvSpPr>
          <p:spPr bwMode="auto">
            <a:xfrm>
              <a:off x="2892" y="2870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8691,6</a:t>
              </a:r>
              <a:endParaRPr lang="it-IT"/>
            </a:p>
          </p:txBody>
        </p:sp>
        <p:sp>
          <p:nvSpPr>
            <p:cNvPr id="58595" name="Rectangle 5789"/>
            <p:cNvSpPr>
              <a:spLocks noChangeArrowheads="1"/>
            </p:cNvSpPr>
            <p:nvPr/>
          </p:nvSpPr>
          <p:spPr bwMode="auto">
            <a:xfrm>
              <a:off x="3080" y="2870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596" name="Rectangle 5790"/>
            <p:cNvSpPr>
              <a:spLocks noChangeArrowheads="1"/>
            </p:cNvSpPr>
            <p:nvPr/>
          </p:nvSpPr>
          <p:spPr bwMode="auto">
            <a:xfrm>
              <a:off x="3375" y="2870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162,3</a:t>
              </a:r>
              <a:endParaRPr lang="it-IT"/>
            </a:p>
          </p:txBody>
        </p:sp>
        <p:sp>
          <p:nvSpPr>
            <p:cNvPr id="58597" name="Rectangle 5791"/>
            <p:cNvSpPr>
              <a:spLocks noChangeArrowheads="1"/>
            </p:cNvSpPr>
            <p:nvPr/>
          </p:nvSpPr>
          <p:spPr bwMode="auto">
            <a:xfrm>
              <a:off x="3548" y="2870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598" name="Rectangle 5792"/>
            <p:cNvSpPr>
              <a:spLocks noChangeArrowheads="1"/>
            </p:cNvSpPr>
            <p:nvPr/>
          </p:nvSpPr>
          <p:spPr bwMode="auto">
            <a:xfrm>
              <a:off x="3843" y="2870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995,1</a:t>
              </a:r>
              <a:endParaRPr lang="it-IT"/>
            </a:p>
          </p:txBody>
        </p:sp>
        <p:sp>
          <p:nvSpPr>
            <p:cNvPr id="58599" name="Rectangle 5793"/>
            <p:cNvSpPr>
              <a:spLocks noChangeArrowheads="1"/>
            </p:cNvSpPr>
            <p:nvPr/>
          </p:nvSpPr>
          <p:spPr bwMode="auto">
            <a:xfrm>
              <a:off x="4016" y="2870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600" name="Rectangle 5794"/>
            <p:cNvSpPr>
              <a:spLocks noChangeArrowheads="1"/>
            </p:cNvSpPr>
            <p:nvPr/>
          </p:nvSpPr>
          <p:spPr bwMode="auto">
            <a:xfrm>
              <a:off x="4296" y="2870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3342,3</a:t>
              </a:r>
              <a:endParaRPr lang="it-IT"/>
            </a:p>
          </p:txBody>
        </p:sp>
        <p:sp>
          <p:nvSpPr>
            <p:cNvPr id="58601" name="Rectangle 5795"/>
            <p:cNvSpPr>
              <a:spLocks noChangeArrowheads="1"/>
            </p:cNvSpPr>
            <p:nvPr/>
          </p:nvSpPr>
          <p:spPr bwMode="auto">
            <a:xfrm>
              <a:off x="4484" y="2870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602" name="Rectangle 5796"/>
            <p:cNvSpPr>
              <a:spLocks noChangeArrowheads="1"/>
            </p:cNvSpPr>
            <p:nvPr/>
          </p:nvSpPr>
          <p:spPr bwMode="auto">
            <a:xfrm>
              <a:off x="4779" y="2870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604,9</a:t>
              </a:r>
              <a:endParaRPr lang="it-IT"/>
            </a:p>
          </p:txBody>
        </p:sp>
        <p:sp>
          <p:nvSpPr>
            <p:cNvPr id="58603" name="Rectangle 5797"/>
            <p:cNvSpPr>
              <a:spLocks noChangeArrowheads="1"/>
            </p:cNvSpPr>
            <p:nvPr/>
          </p:nvSpPr>
          <p:spPr bwMode="auto">
            <a:xfrm>
              <a:off x="4952" y="2870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604" name="Rectangle 5798"/>
            <p:cNvSpPr>
              <a:spLocks noChangeArrowheads="1"/>
            </p:cNvSpPr>
            <p:nvPr/>
          </p:nvSpPr>
          <p:spPr bwMode="auto">
            <a:xfrm>
              <a:off x="5126" y="2870"/>
              <a:ext cx="6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   </a:t>
              </a:r>
              <a:endParaRPr lang="it-IT"/>
            </a:p>
          </p:txBody>
        </p:sp>
        <p:sp>
          <p:nvSpPr>
            <p:cNvPr id="58605" name="Rectangle 5799"/>
            <p:cNvSpPr>
              <a:spLocks noChangeArrowheads="1"/>
            </p:cNvSpPr>
            <p:nvPr/>
          </p:nvSpPr>
          <p:spPr bwMode="auto">
            <a:xfrm>
              <a:off x="5300" y="2870"/>
              <a:ext cx="227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In Marcia</a:t>
              </a:r>
              <a:endParaRPr lang="it-IT"/>
            </a:p>
          </p:txBody>
        </p:sp>
        <p:sp>
          <p:nvSpPr>
            <p:cNvPr id="58606" name="Rectangle 5800"/>
            <p:cNvSpPr>
              <a:spLocks noChangeArrowheads="1"/>
            </p:cNvSpPr>
            <p:nvPr/>
          </p:nvSpPr>
          <p:spPr bwMode="auto">
            <a:xfrm>
              <a:off x="240" y="2955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22:00</a:t>
              </a:r>
              <a:endParaRPr lang="it-IT"/>
            </a:p>
          </p:txBody>
        </p:sp>
        <p:sp>
          <p:nvSpPr>
            <p:cNvPr id="58607" name="Rectangle 5801"/>
            <p:cNvSpPr>
              <a:spLocks noChangeArrowheads="1"/>
            </p:cNvSpPr>
            <p:nvPr/>
          </p:nvSpPr>
          <p:spPr bwMode="auto">
            <a:xfrm>
              <a:off x="446" y="2955"/>
              <a:ext cx="6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   </a:t>
              </a:r>
              <a:endParaRPr lang="it-IT"/>
            </a:p>
          </p:txBody>
        </p:sp>
        <p:sp>
          <p:nvSpPr>
            <p:cNvPr id="58608" name="Rectangle 5802"/>
            <p:cNvSpPr>
              <a:spLocks noChangeArrowheads="1"/>
            </p:cNvSpPr>
            <p:nvPr/>
          </p:nvSpPr>
          <p:spPr bwMode="auto">
            <a:xfrm>
              <a:off x="552" y="2955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1169,3</a:t>
              </a:r>
              <a:endParaRPr lang="it-IT"/>
            </a:p>
          </p:txBody>
        </p:sp>
        <p:sp>
          <p:nvSpPr>
            <p:cNvPr id="58609" name="Rectangle 5803"/>
            <p:cNvSpPr>
              <a:spLocks noChangeArrowheads="1"/>
            </p:cNvSpPr>
            <p:nvPr/>
          </p:nvSpPr>
          <p:spPr bwMode="auto">
            <a:xfrm>
              <a:off x="740" y="2955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610" name="Rectangle 5804"/>
            <p:cNvSpPr>
              <a:spLocks noChangeArrowheads="1"/>
            </p:cNvSpPr>
            <p:nvPr/>
          </p:nvSpPr>
          <p:spPr bwMode="auto">
            <a:xfrm>
              <a:off x="1059" y="2955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0,0</a:t>
              </a:r>
              <a:endParaRPr lang="it-IT"/>
            </a:p>
          </p:txBody>
        </p:sp>
        <p:sp>
          <p:nvSpPr>
            <p:cNvPr id="58611" name="Rectangle 5805"/>
            <p:cNvSpPr>
              <a:spLocks noChangeArrowheads="1"/>
            </p:cNvSpPr>
            <p:nvPr/>
          </p:nvSpPr>
          <p:spPr bwMode="auto">
            <a:xfrm>
              <a:off x="1208" y="2955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612" name="Rectangle 5806"/>
            <p:cNvSpPr>
              <a:spLocks noChangeArrowheads="1"/>
            </p:cNvSpPr>
            <p:nvPr/>
          </p:nvSpPr>
          <p:spPr bwMode="auto">
            <a:xfrm>
              <a:off x="1503" y="2955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166,3</a:t>
              </a:r>
              <a:endParaRPr lang="it-IT"/>
            </a:p>
          </p:txBody>
        </p:sp>
        <p:sp>
          <p:nvSpPr>
            <p:cNvPr id="58613" name="Rectangle 5807"/>
            <p:cNvSpPr>
              <a:spLocks noChangeArrowheads="1"/>
            </p:cNvSpPr>
            <p:nvPr/>
          </p:nvSpPr>
          <p:spPr bwMode="auto">
            <a:xfrm>
              <a:off x="1676" y="2955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614" name="Rectangle 5808"/>
            <p:cNvSpPr>
              <a:spLocks noChangeArrowheads="1"/>
            </p:cNvSpPr>
            <p:nvPr/>
          </p:nvSpPr>
          <p:spPr bwMode="auto">
            <a:xfrm>
              <a:off x="1995" y="2955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2,8</a:t>
              </a:r>
              <a:endParaRPr lang="it-IT"/>
            </a:p>
          </p:txBody>
        </p:sp>
        <p:sp>
          <p:nvSpPr>
            <p:cNvPr id="58615" name="Rectangle 5809"/>
            <p:cNvSpPr>
              <a:spLocks noChangeArrowheads="1"/>
            </p:cNvSpPr>
            <p:nvPr/>
          </p:nvSpPr>
          <p:spPr bwMode="auto">
            <a:xfrm>
              <a:off x="2144" y="2955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616" name="Rectangle 5810"/>
            <p:cNvSpPr>
              <a:spLocks noChangeArrowheads="1"/>
            </p:cNvSpPr>
            <p:nvPr/>
          </p:nvSpPr>
          <p:spPr bwMode="auto">
            <a:xfrm>
              <a:off x="2463" y="2955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9,8</a:t>
              </a:r>
              <a:endParaRPr lang="it-IT"/>
            </a:p>
          </p:txBody>
        </p:sp>
        <p:sp>
          <p:nvSpPr>
            <p:cNvPr id="58617" name="Rectangle 5811"/>
            <p:cNvSpPr>
              <a:spLocks noChangeArrowheads="1"/>
            </p:cNvSpPr>
            <p:nvPr/>
          </p:nvSpPr>
          <p:spPr bwMode="auto">
            <a:xfrm>
              <a:off x="2612" y="2955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618" name="Rectangle 5812"/>
            <p:cNvSpPr>
              <a:spLocks noChangeArrowheads="1"/>
            </p:cNvSpPr>
            <p:nvPr/>
          </p:nvSpPr>
          <p:spPr bwMode="auto">
            <a:xfrm>
              <a:off x="2892" y="2955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8563,7</a:t>
              </a:r>
              <a:endParaRPr lang="it-IT"/>
            </a:p>
          </p:txBody>
        </p:sp>
        <p:sp>
          <p:nvSpPr>
            <p:cNvPr id="58619" name="Rectangle 5813"/>
            <p:cNvSpPr>
              <a:spLocks noChangeArrowheads="1"/>
            </p:cNvSpPr>
            <p:nvPr/>
          </p:nvSpPr>
          <p:spPr bwMode="auto">
            <a:xfrm>
              <a:off x="3080" y="2955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620" name="Rectangle 5814"/>
            <p:cNvSpPr>
              <a:spLocks noChangeArrowheads="1"/>
            </p:cNvSpPr>
            <p:nvPr/>
          </p:nvSpPr>
          <p:spPr bwMode="auto">
            <a:xfrm>
              <a:off x="3375" y="2955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160,2</a:t>
              </a:r>
              <a:endParaRPr lang="it-IT"/>
            </a:p>
          </p:txBody>
        </p:sp>
        <p:sp>
          <p:nvSpPr>
            <p:cNvPr id="58621" name="Rectangle 5815"/>
            <p:cNvSpPr>
              <a:spLocks noChangeArrowheads="1"/>
            </p:cNvSpPr>
            <p:nvPr/>
          </p:nvSpPr>
          <p:spPr bwMode="auto">
            <a:xfrm>
              <a:off x="3548" y="2955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622" name="Rectangle 5816"/>
            <p:cNvSpPr>
              <a:spLocks noChangeArrowheads="1"/>
            </p:cNvSpPr>
            <p:nvPr/>
          </p:nvSpPr>
          <p:spPr bwMode="auto">
            <a:xfrm>
              <a:off x="3843" y="2955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995,9</a:t>
              </a:r>
              <a:endParaRPr lang="it-IT"/>
            </a:p>
          </p:txBody>
        </p:sp>
        <p:sp>
          <p:nvSpPr>
            <p:cNvPr id="58623" name="Rectangle 5817"/>
            <p:cNvSpPr>
              <a:spLocks noChangeArrowheads="1"/>
            </p:cNvSpPr>
            <p:nvPr/>
          </p:nvSpPr>
          <p:spPr bwMode="auto">
            <a:xfrm>
              <a:off x="4016" y="2955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624" name="Rectangle 5818"/>
            <p:cNvSpPr>
              <a:spLocks noChangeArrowheads="1"/>
            </p:cNvSpPr>
            <p:nvPr/>
          </p:nvSpPr>
          <p:spPr bwMode="auto">
            <a:xfrm>
              <a:off x="4296" y="2955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3343,1</a:t>
              </a:r>
              <a:endParaRPr lang="it-IT"/>
            </a:p>
          </p:txBody>
        </p:sp>
        <p:sp>
          <p:nvSpPr>
            <p:cNvPr id="58625" name="Rectangle 5819"/>
            <p:cNvSpPr>
              <a:spLocks noChangeArrowheads="1"/>
            </p:cNvSpPr>
            <p:nvPr/>
          </p:nvSpPr>
          <p:spPr bwMode="auto">
            <a:xfrm>
              <a:off x="4484" y="2955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626" name="Rectangle 5820"/>
            <p:cNvSpPr>
              <a:spLocks noChangeArrowheads="1"/>
            </p:cNvSpPr>
            <p:nvPr/>
          </p:nvSpPr>
          <p:spPr bwMode="auto">
            <a:xfrm>
              <a:off x="4779" y="2955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595,6</a:t>
              </a:r>
              <a:endParaRPr lang="it-IT"/>
            </a:p>
          </p:txBody>
        </p:sp>
        <p:sp>
          <p:nvSpPr>
            <p:cNvPr id="58627" name="Rectangle 5821"/>
            <p:cNvSpPr>
              <a:spLocks noChangeArrowheads="1"/>
            </p:cNvSpPr>
            <p:nvPr/>
          </p:nvSpPr>
          <p:spPr bwMode="auto">
            <a:xfrm>
              <a:off x="4952" y="2955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628" name="Rectangle 5822"/>
            <p:cNvSpPr>
              <a:spLocks noChangeArrowheads="1"/>
            </p:cNvSpPr>
            <p:nvPr/>
          </p:nvSpPr>
          <p:spPr bwMode="auto">
            <a:xfrm>
              <a:off x="5126" y="2955"/>
              <a:ext cx="6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   </a:t>
              </a:r>
              <a:endParaRPr lang="it-IT"/>
            </a:p>
          </p:txBody>
        </p:sp>
        <p:sp>
          <p:nvSpPr>
            <p:cNvPr id="58629" name="Rectangle 5823"/>
            <p:cNvSpPr>
              <a:spLocks noChangeArrowheads="1"/>
            </p:cNvSpPr>
            <p:nvPr/>
          </p:nvSpPr>
          <p:spPr bwMode="auto">
            <a:xfrm>
              <a:off x="5300" y="2955"/>
              <a:ext cx="227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In Marcia</a:t>
              </a:r>
              <a:endParaRPr lang="it-IT"/>
            </a:p>
          </p:txBody>
        </p:sp>
        <p:sp>
          <p:nvSpPr>
            <p:cNvPr id="58630" name="Rectangle 5824"/>
            <p:cNvSpPr>
              <a:spLocks noChangeArrowheads="1"/>
            </p:cNvSpPr>
            <p:nvPr/>
          </p:nvSpPr>
          <p:spPr bwMode="auto">
            <a:xfrm>
              <a:off x="240" y="3040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23:00</a:t>
              </a:r>
              <a:endParaRPr lang="it-IT"/>
            </a:p>
          </p:txBody>
        </p:sp>
        <p:sp>
          <p:nvSpPr>
            <p:cNvPr id="58631" name="Rectangle 5825"/>
            <p:cNvSpPr>
              <a:spLocks noChangeArrowheads="1"/>
            </p:cNvSpPr>
            <p:nvPr/>
          </p:nvSpPr>
          <p:spPr bwMode="auto">
            <a:xfrm>
              <a:off x="446" y="3040"/>
              <a:ext cx="6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   </a:t>
              </a:r>
              <a:endParaRPr lang="it-IT"/>
            </a:p>
          </p:txBody>
        </p:sp>
        <p:sp>
          <p:nvSpPr>
            <p:cNvPr id="58632" name="Rectangle 5826"/>
            <p:cNvSpPr>
              <a:spLocks noChangeArrowheads="1"/>
            </p:cNvSpPr>
            <p:nvPr/>
          </p:nvSpPr>
          <p:spPr bwMode="auto">
            <a:xfrm>
              <a:off x="552" y="3040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1112,1</a:t>
              </a:r>
              <a:endParaRPr lang="it-IT"/>
            </a:p>
          </p:txBody>
        </p:sp>
        <p:sp>
          <p:nvSpPr>
            <p:cNvPr id="58633" name="Rectangle 5827"/>
            <p:cNvSpPr>
              <a:spLocks noChangeArrowheads="1"/>
            </p:cNvSpPr>
            <p:nvPr/>
          </p:nvSpPr>
          <p:spPr bwMode="auto">
            <a:xfrm>
              <a:off x="740" y="3040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634" name="Rectangle 5828"/>
            <p:cNvSpPr>
              <a:spLocks noChangeArrowheads="1"/>
            </p:cNvSpPr>
            <p:nvPr/>
          </p:nvSpPr>
          <p:spPr bwMode="auto">
            <a:xfrm>
              <a:off x="1059" y="3040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0,0</a:t>
              </a:r>
              <a:endParaRPr lang="it-IT"/>
            </a:p>
          </p:txBody>
        </p:sp>
        <p:sp>
          <p:nvSpPr>
            <p:cNvPr id="58635" name="Rectangle 5829"/>
            <p:cNvSpPr>
              <a:spLocks noChangeArrowheads="1"/>
            </p:cNvSpPr>
            <p:nvPr/>
          </p:nvSpPr>
          <p:spPr bwMode="auto">
            <a:xfrm>
              <a:off x="1208" y="3040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636" name="Rectangle 5830"/>
            <p:cNvSpPr>
              <a:spLocks noChangeArrowheads="1"/>
            </p:cNvSpPr>
            <p:nvPr/>
          </p:nvSpPr>
          <p:spPr bwMode="auto">
            <a:xfrm>
              <a:off x="1503" y="3040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173,0</a:t>
              </a:r>
              <a:endParaRPr lang="it-IT"/>
            </a:p>
          </p:txBody>
        </p:sp>
        <p:sp>
          <p:nvSpPr>
            <p:cNvPr id="58637" name="Rectangle 5831"/>
            <p:cNvSpPr>
              <a:spLocks noChangeArrowheads="1"/>
            </p:cNvSpPr>
            <p:nvPr/>
          </p:nvSpPr>
          <p:spPr bwMode="auto">
            <a:xfrm>
              <a:off x="1676" y="3040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638" name="Rectangle 5832"/>
            <p:cNvSpPr>
              <a:spLocks noChangeArrowheads="1"/>
            </p:cNvSpPr>
            <p:nvPr/>
          </p:nvSpPr>
          <p:spPr bwMode="auto">
            <a:xfrm>
              <a:off x="1995" y="3040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2,4</a:t>
              </a:r>
              <a:endParaRPr lang="it-IT"/>
            </a:p>
          </p:txBody>
        </p:sp>
        <p:sp>
          <p:nvSpPr>
            <p:cNvPr id="58639" name="Rectangle 5833"/>
            <p:cNvSpPr>
              <a:spLocks noChangeArrowheads="1"/>
            </p:cNvSpPr>
            <p:nvPr/>
          </p:nvSpPr>
          <p:spPr bwMode="auto">
            <a:xfrm>
              <a:off x="2144" y="3040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640" name="Rectangle 5834"/>
            <p:cNvSpPr>
              <a:spLocks noChangeArrowheads="1"/>
            </p:cNvSpPr>
            <p:nvPr/>
          </p:nvSpPr>
          <p:spPr bwMode="auto">
            <a:xfrm>
              <a:off x="2463" y="3040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9,9</a:t>
              </a:r>
              <a:endParaRPr lang="it-IT"/>
            </a:p>
          </p:txBody>
        </p:sp>
        <p:sp>
          <p:nvSpPr>
            <p:cNvPr id="58641" name="Rectangle 5835"/>
            <p:cNvSpPr>
              <a:spLocks noChangeArrowheads="1"/>
            </p:cNvSpPr>
            <p:nvPr/>
          </p:nvSpPr>
          <p:spPr bwMode="auto">
            <a:xfrm>
              <a:off x="2612" y="3040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642" name="Rectangle 5836"/>
            <p:cNvSpPr>
              <a:spLocks noChangeArrowheads="1"/>
            </p:cNvSpPr>
            <p:nvPr/>
          </p:nvSpPr>
          <p:spPr bwMode="auto">
            <a:xfrm>
              <a:off x="2892" y="3040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8331,5</a:t>
              </a:r>
              <a:endParaRPr lang="it-IT"/>
            </a:p>
          </p:txBody>
        </p:sp>
        <p:sp>
          <p:nvSpPr>
            <p:cNvPr id="58643" name="Rectangle 5837"/>
            <p:cNvSpPr>
              <a:spLocks noChangeArrowheads="1"/>
            </p:cNvSpPr>
            <p:nvPr/>
          </p:nvSpPr>
          <p:spPr bwMode="auto">
            <a:xfrm>
              <a:off x="3080" y="3040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644" name="Rectangle 5838"/>
            <p:cNvSpPr>
              <a:spLocks noChangeArrowheads="1"/>
            </p:cNvSpPr>
            <p:nvPr/>
          </p:nvSpPr>
          <p:spPr bwMode="auto">
            <a:xfrm>
              <a:off x="3375" y="3040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154,3</a:t>
              </a:r>
              <a:endParaRPr lang="it-IT"/>
            </a:p>
          </p:txBody>
        </p:sp>
        <p:sp>
          <p:nvSpPr>
            <p:cNvPr id="58645" name="Rectangle 5839"/>
            <p:cNvSpPr>
              <a:spLocks noChangeArrowheads="1"/>
            </p:cNvSpPr>
            <p:nvPr/>
          </p:nvSpPr>
          <p:spPr bwMode="auto">
            <a:xfrm>
              <a:off x="3548" y="3040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646" name="Rectangle 5840"/>
            <p:cNvSpPr>
              <a:spLocks noChangeArrowheads="1"/>
            </p:cNvSpPr>
            <p:nvPr/>
          </p:nvSpPr>
          <p:spPr bwMode="auto">
            <a:xfrm>
              <a:off x="3843" y="3040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996,1</a:t>
              </a:r>
              <a:endParaRPr lang="it-IT"/>
            </a:p>
          </p:txBody>
        </p:sp>
        <p:sp>
          <p:nvSpPr>
            <p:cNvPr id="58647" name="Rectangle 5841"/>
            <p:cNvSpPr>
              <a:spLocks noChangeArrowheads="1"/>
            </p:cNvSpPr>
            <p:nvPr/>
          </p:nvSpPr>
          <p:spPr bwMode="auto">
            <a:xfrm>
              <a:off x="4016" y="3040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648" name="Rectangle 5842"/>
            <p:cNvSpPr>
              <a:spLocks noChangeArrowheads="1"/>
            </p:cNvSpPr>
            <p:nvPr/>
          </p:nvSpPr>
          <p:spPr bwMode="auto">
            <a:xfrm>
              <a:off x="4296" y="3040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3304,7</a:t>
              </a:r>
              <a:endParaRPr lang="it-IT"/>
            </a:p>
          </p:txBody>
        </p:sp>
        <p:sp>
          <p:nvSpPr>
            <p:cNvPr id="58649" name="Rectangle 5843"/>
            <p:cNvSpPr>
              <a:spLocks noChangeArrowheads="1"/>
            </p:cNvSpPr>
            <p:nvPr/>
          </p:nvSpPr>
          <p:spPr bwMode="auto">
            <a:xfrm>
              <a:off x="4484" y="3040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650" name="Rectangle 5844"/>
            <p:cNvSpPr>
              <a:spLocks noChangeArrowheads="1"/>
            </p:cNvSpPr>
            <p:nvPr/>
          </p:nvSpPr>
          <p:spPr bwMode="auto">
            <a:xfrm>
              <a:off x="4779" y="3040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579,0</a:t>
              </a:r>
              <a:endParaRPr lang="it-IT"/>
            </a:p>
          </p:txBody>
        </p:sp>
        <p:sp>
          <p:nvSpPr>
            <p:cNvPr id="58651" name="Rectangle 5845"/>
            <p:cNvSpPr>
              <a:spLocks noChangeArrowheads="1"/>
            </p:cNvSpPr>
            <p:nvPr/>
          </p:nvSpPr>
          <p:spPr bwMode="auto">
            <a:xfrm>
              <a:off x="4952" y="3040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652" name="Rectangle 5846"/>
            <p:cNvSpPr>
              <a:spLocks noChangeArrowheads="1"/>
            </p:cNvSpPr>
            <p:nvPr/>
          </p:nvSpPr>
          <p:spPr bwMode="auto">
            <a:xfrm>
              <a:off x="5126" y="3040"/>
              <a:ext cx="6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   </a:t>
              </a:r>
              <a:endParaRPr lang="it-IT"/>
            </a:p>
          </p:txBody>
        </p:sp>
        <p:sp>
          <p:nvSpPr>
            <p:cNvPr id="58653" name="Rectangle 5847"/>
            <p:cNvSpPr>
              <a:spLocks noChangeArrowheads="1"/>
            </p:cNvSpPr>
            <p:nvPr/>
          </p:nvSpPr>
          <p:spPr bwMode="auto">
            <a:xfrm>
              <a:off x="5300" y="3040"/>
              <a:ext cx="227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In Marcia</a:t>
              </a:r>
              <a:endParaRPr lang="it-IT"/>
            </a:p>
          </p:txBody>
        </p:sp>
        <p:sp>
          <p:nvSpPr>
            <p:cNvPr id="58654" name="Rectangle 5848"/>
            <p:cNvSpPr>
              <a:spLocks noChangeArrowheads="1"/>
            </p:cNvSpPr>
            <p:nvPr/>
          </p:nvSpPr>
          <p:spPr bwMode="auto">
            <a:xfrm>
              <a:off x="240" y="3125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24:00</a:t>
              </a:r>
              <a:endParaRPr lang="it-IT"/>
            </a:p>
          </p:txBody>
        </p:sp>
        <p:sp>
          <p:nvSpPr>
            <p:cNvPr id="58655" name="Rectangle 5849"/>
            <p:cNvSpPr>
              <a:spLocks noChangeArrowheads="1"/>
            </p:cNvSpPr>
            <p:nvPr/>
          </p:nvSpPr>
          <p:spPr bwMode="auto">
            <a:xfrm>
              <a:off x="446" y="3125"/>
              <a:ext cx="6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   </a:t>
              </a:r>
              <a:endParaRPr lang="it-IT"/>
            </a:p>
          </p:txBody>
        </p:sp>
        <p:sp>
          <p:nvSpPr>
            <p:cNvPr id="58656" name="Rectangle 5850"/>
            <p:cNvSpPr>
              <a:spLocks noChangeArrowheads="1"/>
            </p:cNvSpPr>
            <p:nvPr/>
          </p:nvSpPr>
          <p:spPr bwMode="auto">
            <a:xfrm>
              <a:off x="552" y="3125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1144,5</a:t>
              </a:r>
              <a:endParaRPr lang="it-IT"/>
            </a:p>
          </p:txBody>
        </p:sp>
      </p:grpSp>
      <p:grpSp>
        <p:nvGrpSpPr>
          <p:cNvPr id="57373" name="Group 6052"/>
          <p:cNvGrpSpPr>
            <a:grpSpLocks/>
          </p:cNvGrpSpPr>
          <p:nvPr/>
        </p:nvGrpSpPr>
        <p:grpSpPr bwMode="auto">
          <a:xfrm>
            <a:off x="292100" y="1911350"/>
            <a:ext cx="8482013" cy="4470400"/>
            <a:chOff x="184" y="919"/>
            <a:chExt cx="5343" cy="2816"/>
          </a:xfrm>
        </p:grpSpPr>
        <p:sp>
          <p:nvSpPr>
            <p:cNvPr id="58257" name="Rectangle 5852"/>
            <p:cNvSpPr>
              <a:spLocks noChangeArrowheads="1"/>
            </p:cNvSpPr>
            <p:nvPr/>
          </p:nvSpPr>
          <p:spPr bwMode="auto">
            <a:xfrm>
              <a:off x="740" y="3125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258" name="Rectangle 5853"/>
            <p:cNvSpPr>
              <a:spLocks noChangeArrowheads="1"/>
            </p:cNvSpPr>
            <p:nvPr/>
          </p:nvSpPr>
          <p:spPr bwMode="auto">
            <a:xfrm>
              <a:off x="1059" y="3125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0,0</a:t>
              </a:r>
              <a:endParaRPr lang="it-IT"/>
            </a:p>
          </p:txBody>
        </p:sp>
        <p:sp>
          <p:nvSpPr>
            <p:cNvPr id="58259" name="Rectangle 5854"/>
            <p:cNvSpPr>
              <a:spLocks noChangeArrowheads="1"/>
            </p:cNvSpPr>
            <p:nvPr/>
          </p:nvSpPr>
          <p:spPr bwMode="auto">
            <a:xfrm>
              <a:off x="1208" y="3125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260" name="Rectangle 5855"/>
            <p:cNvSpPr>
              <a:spLocks noChangeArrowheads="1"/>
            </p:cNvSpPr>
            <p:nvPr/>
          </p:nvSpPr>
          <p:spPr bwMode="auto">
            <a:xfrm>
              <a:off x="1503" y="3125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164,4</a:t>
              </a:r>
              <a:endParaRPr lang="it-IT"/>
            </a:p>
          </p:txBody>
        </p:sp>
        <p:sp>
          <p:nvSpPr>
            <p:cNvPr id="58261" name="Rectangle 5856"/>
            <p:cNvSpPr>
              <a:spLocks noChangeArrowheads="1"/>
            </p:cNvSpPr>
            <p:nvPr/>
          </p:nvSpPr>
          <p:spPr bwMode="auto">
            <a:xfrm>
              <a:off x="1676" y="3125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262" name="Rectangle 5857"/>
            <p:cNvSpPr>
              <a:spLocks noChangeArrowheads="1"/>
            </p:cNvSpPr>
            <p:nvPr/>
          </p:nvSpPr>
          <p:spPr bwMode="auto">
            <a:xfrm>
              <a:off x="1995" y="3125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2,5</a:t>
              </a:r>
              <a:endParaRPr lang="it-IT"/>
            </a:p>
          </p:txBody>
        </p:sp>
        <p:sp>
          <p:nvSpPr>
            <p:cNvPr id="58263" name="Rectangle 5858"/>
            <p:cNvSpPr>
              <a:spLocks noChangeArrowheads="1"/>
            </p:cNvSpPr>
            <p:nvPr/>
          </p:nvSpPr>
          <p:spPr bwMode="auto">
            <a:xfrm>
              <a:off x="2144" y="3125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264" name="Rectangle 5859"/>
            <p:cNvSpPr>
              <a:spLocks noChangeArrowheads="1"/>
            </p:cNvSpPr>
            <p:nvPr/>
          </p:nvSpPr>
          <p:spPr bwMode="auto">
            <a:xfrm>
              <a:off x="2449" y="3125"/>
              <a:ext cx="121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10,0</a:t>
              </a:r>
              <a:endParaRPr lang="it-IT"/>
            </a:p>
          </p:txBody>
        </p:sp>
        <p:sp>
          <p:nvSpPr>
            <p:cNvPr id="58265" name="Rectangle 5860"/>
            <p:cNvSpPr>
              <a:spLocks noChangeArrowheads="1"/>
            </p:cNvSpPr>
            <p:nvPr/>
          </p:nvSpPr>
          <p:spPr bwMode="auto">
            <a:xfrm>
              <a:off x="2612" y="3125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266" name="Rectangle 5861"/>
            <p:cNvSpPr>
              <a:spLocks noChangeArrowheads="1"/>
            </p:cNvSpPr>
            <p:nvPr/>
          </p:nvSpPr>
          <p:spPr bwMode="auto">
            <a:xfrm>
              <a:off x="2892" y="3125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8175,2</a:t>
              </a:r>
              <a:endParaRPr lang="it-IT"/>
            </a:p>
          </p:txBody>
        </p:sp>
        <p:sp>
          <p:nvSpPr>
            <p:cNvPr id="58267" name="Rectangle 5862"/>
            <p:cNvSpPr>
              <a:spLocks noChangeArrowheads="1"/>
            </p:cNvSpPr>
            <p:nvPr/>
          </p:nvSpPr>
          <p:spPr bwMode="auto">
            <a:xfrm>
              <a:off x="3080" y="3125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268" name="Rectangle 5863"/>
            <p:cNvSpPr>
              <a:spLocks noChangeArrowheads="1"/>
            </p:cNvSpPr>
            <p:nvPr/>
          </p:nvSpPr>
          <p:spPr bwMode="auto">
            <a:xfrm>
              <a:off x="3375" y="3125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151,7</a:t>
              </a:r>
              <a:endParaRPr lang="it-IT"/>
            </a:p>
          </p:txBody>
        </p:sp>
        <p:sp>
          <p:nvSpPr>
            <p:cNvPr id="58269" name="Rectangle 5864"/>
            <p:cNvSpPr>
              <a:spLocks noChangeArrowheads="1"/>
            </p:cNvSpPr>
            <p:nvPr/>
          </p:nvSpPr>
          <p:spPr bwMode="auto">
            <a:xfrm>
              <a:off x="3548" y="3125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270" name="Rectangle 5865"/>
            <p:cNvSpPr>
              <a:spLocks noChangeArrowheads="1"/>
            </p:cNvSpPr>
            <p:nvPr/>
          </p:nvSpPr>
          <p:spPr bwMode="auto">
            <a:xfrm>
              <a:off x="3843" y="3125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996,5</a:t>
              </a:r>
              <a:endParaRPr lang="it-IT"/>
            </a:p>
          </p:txBody>
        </p:sp>
        <p:sp>
          <p:nvSpPr>
            <p:cNvPr id="58271" name="Rectangle 5866"/>
            <p:cNvSpPr>
              <a:spLocks noChangeArrowheads="1"/>
            </p:cNvSpPr>
            <p:nvPr/>
          </p:nvSpPr>
          <p:spPr bwMode="auto">
            <a:xfrm>
              <a:off x="4016" y="3125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272" name="Rectangle 5867"/>
            <p:cNvSpPr>
              <a:spLocks noChangeArrowheads="1"/>
            </p:cNvSpPr>
            <p:nvPr/>
          </p:nvSpPr>
          <p:spPr bwMode="auto">
            <a:xfrm>
              <a:off x="4296" y="3125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3301,8</a:t>
              </a:r>
              <a:endParaRPr lang="it-IT"/>
            </a:p>
          </p:txBody>
        </p:sp>
        <p:sp>
          <p:nvSpPr>
            <p:cNvPr id="58273" name="Rectangle 5868"/>
            <p:cNvSpPr>
              <a:spLocks noChangeArrowheads="1"/>
            </p:cNvSpPr>
            <p:nvPr/>
          </p:nvSpPr>
          <p:spPr bwMode="auto">
            <a:xfrm>
              <a:off x="4484" y="3125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274" name="Rectangle 5869"/>
            <p:cNvSpPr>
              <a:spLocks noChangeArrowheads="1"/>
            </p:cNvSpPr>
            <p:nvPr/>
          </p:nvSpPr>
          <p:spPr bwMode="auto">
            <a:xfrm>
              <a:off x="4779" y="3125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567,7</a:t>
              </a:r>
              <a:endParaRPr lang="it-IT"/>
            </a:p>
          </p:txBody>
        </p:sp>
        <p:sp>
          <p:nvSpPr>
            <p:cNvPr id="58275" name="Rectangle 5870"/>
            <p:cNvSpPr>
              <a:spLocks noChangeArrowheads="1"/>
            </p:cNvSpPr>
            <p:nvPr/>
          </p:nvSpPr>
          <p:spPr bwMode="auto">
            <a:xfrm>
              <a:off x="4952" y="3125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276" name="Rectangle 5871"/>
            <p:cNvSpPr>
              <a:spLocks noChangeArrowheads="1"/>
            </p:cNvSpPr>
            <p:nvPr/>
          </p:nvSpPr>
          <p:spPr bwMode="auto">
            <a:xfrm>
              <a:off x="5126" y="3125"/>
              <a:ext cx="6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   </a:t>
              </a:r>
              <a:endParaRPr lang="it-IT"/>
            </a:p>
          </p:txBody>
        </p:sp>
        <p:sp>
          <p:nvSpPr>
            <p:cNvPr id="58277" name="Rectangle 5872"/>
            <p:cNvSpPr>
              <a:spLocks noChangeArrowheads="1"/>
            </p:cNvSpPr>
            <p:nvPr/>
          </p:nvSpPr>
          <p:spPr bwMode="auto">
            <a:xfrm>
              <a:off x="5300" y="3125"/>
              <a:ext cx="227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In Marcia</a:t>
              </a:r>
              <a:endParaRPr lang="it-IT"/>
            </a:p>
          </p:txBody>
        </p:sp>
        <p:sp>
          <p:nvSpPr>
            <p:cNvPr id="58278" name="Rectangle 5873"/>
            <p:cNvSpPr>
              <a:spLocks noChangeArrowheads="1"/>
            </p:cNvSpPr>
            <p:nvPr/>
          </p:nvSpPr>
          <p:spPr bwMode="auto">
            <a:xfrm>
              <a:off x="226" y="3231"/>
              <a:ext cx="16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 b="1" i="1">
                  <a:solidFill>
                    <a:srgbClr val="000000"/>
                  </a:solidFill>
                  <a:latin typeface="Arial" charset="0"/>
                </a:rPr>
                <a:t>Limiti</a:t>
              </a:r>
              <a:endParaRPr lang="it-IT"/>
            </a:p>
          </p:txBody>
        </p:sp>
        <p:sp>
          <p:nvSpPr>
            <p:cNvPr id="58279" name="Rectangle 5874"/>
            <p:cNvSpPr>
              <a:spLocks noChangeArrowheads="1"/>
            </p:cNvSpPr>
            <p:nvPr/>
          </p:nvSpPr>
          <p:spPr bwMode="auto">
            <a:xfrm>
              <a:off x="574" y="3231"/>
              <a:ext cx="135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1500</a:t>
              </a:r>
              <a:endParaRPr lang="it-IT"/>
            </a:p>
          </p:txBody>
        </p:sp>
        <p:sp>
          <p:nvSpPr>
            <p:cNvPr id="58280" name="Rectangle 5875"/>
            <p:cNvSpPr>
              <a:spLocks noChangeArrowheads="1"/>
            </p:cNvSpPr>
            <p:nvPr/>
          </p:nvSpPr>
          <p:spPr bwMode="auto">
            <a:xfrm>
              <a:off x="1520" y="3231"/>
              <a:ext cx="106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500</a:t>
              </a:r>
              <a:endParaRPr lang="it-IT"/>
            </a:p>
          </p:txBody>
        </p:sp>
        <p:sp>
          <p:nvSpPr>
            <p:cNvPr id="58281" name="Rectangle 5876"/>
            <p:cNvSpPr>
              <a:spLocks noChangeArrowheads="1"/>
            </p:cNvSpPr>
            <p:nvPr/>
          </p:nvSpPr>
          <p:spPr bwMode="auto">
            <a:xfrm>
              <a:off x="2002" y="3231"/>
              <a:ext cx="7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30</a:t>
              </a:r>
              <a:endParaRPr lang="it-IT"/>
            </a:p>
          </p:txBody>
        </p:sp>
        <p:sp>
          <p:nvSpPr>
            <p:cNvPr id="58282" name="Rectangle 5877"/>
            <p:cNvSpPr>
              <a:spLocks noChangeArrowheads="1"/>
            </p:cNvSpPr>
            <p:nvPr/>
          </p:nvSpPr>
          <p:spPr bwMode="auto">
            <a:xfrm>
              <a:off x="247" y="3373"/>
              <a:ext cx="117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 b="1" i="1">
                  <a:solidFill>
                    <a:srgbClr val="000000"/>
                  </a:solidFill>
                  <a:latin typeface="Arial" charset="0"/>
                </a:rPr>
                <a:t>MIN</a:t>
              </a:r>
              <a:endParaRPr lang="it-IT"/>
            </a:p>
          </p:txBody>
        </p:sp>
        <p:sp>
          <p:nvSpPr>
            <p:cNvPr id="58283" name="Rectangle 5878"/>
            <p:cNvSpPr>
              <a:spLocks noChangeArrowheads="1"/>
            </p:cNvSpPr>
            <p:nvPr/>
          </p:nvSpPr>
          <p:spPr bwMode="auto">
            <a:xfrm>
              <a:off x="542" y="3373"/>
              <a:ext cx="20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1000,28</a:t>
              </a:r>
              <a:endParaRPr lang="it-IT"/>
            </a:p>
          </p:txBody>
        </p:sp>
        <p:sp>
          <p:nvSpPr>
            <p:cNvPr id="58284" name="Rectangle 5879"/>
            <p:cNvSpPr>
              <a:spLocks noChangeArrowheads="1"/>
            </p:cNvSpPr>
            <p:nvPr/>
          </p:nvSpPr>
          <p:spPr bwMode="auto">
            <a:xfrm>
              <a:off x="1077" y="3373"/>
              <a:ext cx="5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it-IT"/>
            </a:p>
          </p:txBody>
        </p:sp>
        <p:sp>
          <p:nvSpPr>
            <p:cNvPr id="58285" name="Rectangle 5880"/>
            <p:cNvSpPr>
              <a:spLocks noChangeArrowheads="1"/>
            </p:cNvSpPr>
            <p:nvPr/>
          </p:nvSpPr>
          <p:spPr bwMode="auto">
            <a:xfrm>
              <a:off x="1478" y="3373"/>
              <a:ext cx="20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151,105</a:t>
              </a:r>
              <a:endParaRPr lang="it-IT"/>
            </a:p>
          </p:txBody>
        </p:sp>
        <p:sp>
          <p:nvSpPr>
            <p:cNvPr id="58286" name="Rectangle 5881"/>
            <p:cNvSpPr>
              <a:spLocks noChangeArrowheads="1"/>
            </p:cNvSpPr>
            <p:nvPr/>
          </p:nvSpPr>
          <p:spPr bwMode="auto">
            <a:xfrm>
              <a:off x="1956" y="3373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2,3532</a:t>
              </a:r>
              <a:endParaRPr lang="it-IT"/>
            </a:p>
          </p:txBody>
        </p:sp>
        <p:sp>
          <p:nvSpPr>
            <p:cNvPr id="58287" name="Rectangle 5882"/>
            <p:cNvSpPr>
              <a:spLocks noChangeArrowheads="1"/>
            </p:cNvSpPr>
            <p:nvPr/>
          </p:nvSpPr>
          <p:spPr bwMode="auto">
            <a:xfrm>
              <a:off x="2414" y="3373"/>
              <a:ext cx="20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9,28227</a:t>
              </a:r>
              <a:endParaRPr lang="it-IT"/>
            </a:p>
          </p:txBody>
        </p:sp>
        <p:sp>
          <p:nvSpPr>
            <p:cNvPr id="58288" name="Rectangle 5883"/>
            <p:cNvSpPr>
              <a:spLocks noChangeArrowheads="1"/>
            </p:cNvSpPr>
            <p:nvPr/>
          </p:nvSpPr>
          <p:spPr bwMode="auto">
            <a:xfrm>
              <a:off x="2882" y="3373"/>
              <a:ext cx="20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8173,13</a:t>
              </a:r>
              <a:endParaRPr lang="it-IT"/>
            </a:p>
          </p:txBody>
        </p:sp>
        <p:sp>
          <p:nvSpPr>
            <p:cNvPr id="58289" name="Rectangle 5884"/>
            <p:cNvSpPr>
              <a:spLocks noChangeArrowheads="1"/>
            </p:cNvSpPr>
            <p:nvPr/>
          </p:nvSpPr>
          <p:spPr bwMode="auto">
            <a:xfrm>
              <a:off x="3350" y="3373"/>
              <a:ext cx="20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151,696</a:t>
              </a:r>
              <a:endParaRPr lang="it-IT"/>
            </a:p>
          </p:txBody>
        </p:sp>
        <p:sp>
          <p:nvSpPr>
            <p:cNvPr id="58290" name="Rectangle 5885"/>
            <p:cNvSpPr>
              <a:spLocks noChangeArrowheads="1"/>
            </p:cNvSpPr>
            <p:nvPr/>
          </p:nvSpPr>
          <p:spPr bwMode="auto">
            <a:xfrm>
              <a:off x="3828" y="3373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992,32</a:t>
              </a:r>
              <a:endParaRPr lang="it-IT"/>
            </a:p>
          </p:txBody>
        </p:sp>
        <p:sp>
          <p:nvSpPr>
            <p:cNvPr id="58291" name="Rectangle 5886"/>
            <p:cNvSpPr>
              <a:spLocks noChangeArrowheads="1"/>
            </p:cNvSpPr>
            <p:nvPr/>
          </p:nvSpPr>
          <p:spPr bwMode="auto">
            <a:xfrm>
              <a:off x="4286" y="3373"/>
              <a:ext cx="20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3111,18</a:t>
              </a:r>
              <a:endParaRPr lang="it-IT"/>
            </a:p>
          </p:txBody>
        </p:sp>
        <p:sp>
          <p:nvSpPr>
            <p:cNvPr id="58292" name="Rectangle 5887"/>
            <p:cNvSpPr>
              <a:spLocks noChangeArrowheads="1"/>
            </p:cNvSpPr>
            <p:nvPr/>
          </p:nvSpPr>
          <p:spPr bwMode="auto">
            <a:xfrm>
              <a:off x="4754" y="3373"/>
              <a:ext cx="20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567,725</a:t>
              </a:r>
              <a:endParaRPr lang="it-IT"/>
            </a:p>
          </p:txBody>
        </p:sp>
        <p:sp>
          <p:nvSpPr>
            <p:cNvPr id="58293" name="Rectangle 5888"/>
            <p:cNvSpPr>
              <a:spLocks noChangeArrowheads="1"/>
            </p:cNvSpPr>
            <p:nvPr/>
          </p:nvSpPr>
          <p:spPr bwMode="auto">
            <a:xfrm>
              <a:off x="5123" y="3373"/>
              <a:ext cx="8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(9)</a:t>
              </a:r>
              <a:endParaRPr lang="it-IT"/>
            </a:p>
          </p:txBody>
        </p:sp>
        <p:sp>
          <p:nvSpPr>
            <p:cNvPr id="58294" name="Rectangle 5889"/>
            <p:cNvSpPr>
              <a:spLocks noChangeArrowheads="1"/>
            </p:cNvSpPr>
            <p:nvPr/>
          </p:nvSpPr>
          <p:spPr bwMode="auto">
            <a:xfrm>
              <a:off x="5367" y="3373"/>
              <a:ext cx="7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24</a:t>
              </a:r>
              <a:endParaRPr lang="it-IT"/>
            </a:p>
          </p:txBody>
        </p:sp>
        <p:sp>
          <p:nvSpPr>
            <p:cNvPr id="58295" name="Rectangle 5890"/>
            <p:cNvSpPr>
              <a:spLocks noChangeArrowheads="1"/>
            </p:cNvSpPr>
            <p:nvPr/>
          </p:nvSpPr>
          <p:spPr bwMode="auto">
            <a:xfrm>
              <a:off x="237" y="3494"/>
              <a:ext cx="135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 b="1" i="1">
                  <a:solidFill>
                    <a:srgbClr val="000000"/>
                  </a:solidFill>
                  <a:latin typeface="Arial" charset="0"/>
                </a:rPr>
                <a:t>MAX</a:t>
              </a:r>
              <a:endParaRPr lang="it-IT"/>
            </a:p>
          </p:txBody>
        </p:sp>
        <p:sp>
          <p:nvSpPr>
            <p:cNvPr id="58296" name="Rectangle 5891"/>
            <p:cNvSpPr>
              <a:spLocks noChangeArrowheads="1"/>
            </p:cNvSpPr>
            <p:nvPr/>
          </p:nvSpPr>
          <p:spPr bwMode="auto">
            <a:xfrm>
              <a:off x="542" y="3494"/>
              <a:ext cx="20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1185,84</a:t>
              </a:r>
              <a:endParaRPr lang="it-IT"/>
            </a:p>
          </p:txBody>
        </p:sp>
        <p:sp>
          <p:nvSpPr>
            <p:cNvPr id="58297" name="Rectangle 5892"/>
            <p:cNvSpPr>
              <a:spLocks noChangeArrowheads="1"/>
            </p:cNvSpPr>
            <p:nvPr/>
          </p:nvSpPr>
          <p:spPr bwMode="auto">
            <a:xfrm>
              <a:off x="1010" y="3494"/>
              <a:ext cx="20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1,48756</a:t>
              </a:r>
              <a:endParaRPr lang="it-IT"/>
            </a:p>
          </p:txBody>
        </p:sp>
        <p:sp>
          <p:nvSpPr>
            <p:cNvPr id="58298" name="Rectangle 5893"/>
            <p:cNvSpPr>
              <a:spLocks noChangeArrowheads="1"/>
            </p:cNvSpPr>
            <p:nvPr/>
          </p:nvSpPr>
          <p:spPr bwMode="auto">
            <a:xfrm>
              <a:off x="1488" y="3494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191,79</a:t>
              </a:r>
              <a:endParaRPr lang="it-IT"/>
            </a:p>
          </p:txBody>
        </p:sp>
        <p:sp>
          <p:nvSpPr>
            <p:cNvPr id="58299" name="Rectangle 5894"/>
            <p:cNvSpPr>
              <a:spLocks noChangeArrowheads="1"/>
            </p:cNvSpPr>
            <p:nvPr/>
          </p:nvSpPr>
          <p:spPr bwMode="auto">
            <a:xfrm>
              <a:off x="1946" y="3494"/>
              <a:ext cx="20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90,1459</a:t>
              </a:r>
              <a:endParaRPr lang="it-IT"/>
            </a:p>
          </p:txBody>
        </p:sp>
        <p:sp>
          <p:nvSpPr>
            <p:cNvPr id="58300" name="Rectangle 5895"/>
            <p:cNvSpPr>
              <a:spLocks noChangeArrowheads="1"/>
            </p:cNvSpPr>
            <p:nvPr/>
          </p:nvSpPr>
          <p:spPr bwMode="auto">
            <a:xfrm>
              <a:off x="2414" y="3494"/>
              <a:ext cx="20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9,95373</a:t>
              </a:r>
              <a:endParaRPr lang="it-IT"/>
            </a:p>
          </p:txBody>
        </p:sp>
        <p:sp>
          <p:nvSpPr>
            <p:cNvPr id="58301" name="Rectangle 5896"/>
            <p:cNvSpPr>
              <a:spLocks noChangeArrowheads="1"/>
            </p:cNvSpPr>
            <p:nvPr/>
          </p:nvSpPr>
          <p:spPr bwMode="auto">
            <a:xfrm>
              <a:off x="2882" y="3494"/>
              <a:ext cx="20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9439,09</a:t>
              </a:r>
              <a:endParaRPr lang="it-IT"/>
            </a:p>
          </p:txBody>
        </p:sp>
        <p:sp>
          <p:nvSpPr>
            <p:cNvPr id="58302" name="Rectangle 5897"/>
            <p:cNvSpPr>
              <a:spLocks noChangeArrowheads="1"/>
            </p:cNvSpPr>
            <p:nvPr/>
          </p:nvSpPr>
          <p:spPr bwMode="auto">
            <a:xfrm>
              <a:off x="3350" y="3494"/>
              <a:ext cx="20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204,935</a:t>
              </a:r>
              <a:endParaRPr lang="it-IT"/>
            </a:p>
          </p:txBody>
        </p:sp>
        <p:sp>
          <p:nvSpPr>
            <p:cNvPr id="58303" name="Rectangle 5898"/>
            <p:cNvSpPr>
              <a:spLocks noChangeArrowheads="1"/>
            </p:cNvSpPr>
            <p:nvPr/>
          </p:nvSpPr>
          <p:spPr bwMode="auto">
            <a:xfrm>
              <a:off x="3818" y="3494"/>
              <a:ext cx="20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996,537</a:t>
              </a:r>
              <a:endParaRPr lang="it-IT"/>
            </a:p>
          </p:txBody>
        </p:sp>
        <p:sp>
          <p:nvSpPr>
            <p:cNvPr id="58304" name="Rectangle 5899"/>
            <p:cNvSpPr>
              <a:spLocks noChangeArrowheads="1"/>
            </p:cNvSpPr>
            <p:nvPr/>
          </p:nvSpPr>
          <p:spPr bwMode="auto">
            <a:xfrm>
              <a:off x="4286" y="3494"/>
              <a:ext cx="20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3769,07</a:t>
              </a:r>
              <a:endParaRPr lang="it-IT"/>
            </a:p>
          </p:txBody>
        </p:sp>
        <p:sp>
          <p:nvSpPr>
            <p:cNvPr id="58305" name="Rectangle 5900"/>
            <p:cNvSpPr>
              <a:spLocks noChangeArrowheads="1"/>
            </p:cNvSpPr>
            <p:nvPr/>
          </p:nvSpPr>
          <p:spPr bwMode="auto">
            <a:xfrm>
              <a:off x="4754" y="3494"/>
              <a:ext cx="20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659,062</a:t>
              </a:r>
              <a:endParaRPr lang="it-IT"/>
            </a:p>
          </p:txBody>
        </p:sp>
        <p:sp>
          <p:nvSpPr>
            <p:cNvPr id="58306" name="Rectangle 5901"/>
            <p:cNvSpPr>
              <a:spLocks noChangeArrowheads="1"/>
            </p:cNvSpPr>
            <p:nvPr/>
          </p:nvSpPr>
          <p:spPr bwMode="auto">
            <a:xfrm>
              <a:off x="226" y="3607"/>
              <a:ext cx="195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 b="1" i="1">
                  <a:solidFill>
                    <a:srgbClr val="000000"/>
                  </a:solidFill>
                  <a:latin typeface="Arial" charset="0"/>
                </a:rPr>
                <a:t>Media  </a:t>
              </a:r>
              <a:endParaRPr lang="it-IT"/>
            </a:p>
          </p:txBody>
        </p:sp>
        <p:sp>
          <p:nvSpPr>
            <p:cNvPr id="58307" name="Rectangle 5902"/>
            <p:cNvSpPr>
              <a:spLocks noChangeArrowheads="1"/>
            </p:cNvSpPr>
            <p:nvPr/>
          </p:nvSpPr>
          <p:spPr bwMode="auto">
            <a:xfrm>
              <a:off x="208" y="3668"/>
              <a:ext cx="206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 b="1" i="1">
                  <a:solidFill>
                    <a:srgbClr val="000000"/>
                  </a:solidFill>
                  <a:latin typeface="Arial" charset="0"/>
                </a:rPr>
                <a:t>Giorno:</a:t>
              </a:r>
              <a:endParaRPr lang="it-IT"/>
            </a:p>
          </p:txBody>
        </p:sp>
        <p:sp>
          <p:nvSpPr>
            <p:cNvPr id="58308" name="Rectangle 5903"/>
            <p:cNvSpPr>
              <a:spLocks noChangeArrowheads="1"/>
            </p:cNvSpPr>
            <p:nvPr/>
          </p:nvSpPr>
          <p:spPr bwMode="auto">
            <a:xfrm>
              <a:off x="446" y="3636"/>
              <a:ext cx="6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   </a:t>
              </a:r>
              <a:endParaRPr lang="it-IT"/>
            </a:p>
          </p:txBody>
        </p:sp>
        <p:sp>
          <p:nvSpPr>
            <p:cNvPr id="58309" name="Rectangle 5904"/>
            <p:cNvSpPr>
              <a:spLocks noChangeArrowheads="1"/>
            </p:cNvSpPr>
            <p:nvPr/>
          </p:nvSpPr>
          <p:spPr bwMode="auto">
            <a:xfrm>
              <a:off x="552" y="3636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1096,5</a:t>
              </a:r>
              <a:endParaRPr lang="it-IT"/>
            </a:p>
          </p:txBody>
        </p:sp>
        <p:sp>
          <p:nvSpPr>
            <p:cNvPr id="58310" name="Rectangle 5905"/>
            <p:cNvSpPr>
              <a:spLocks noChangeArrowheads="1"/>
            </p:cNvSpPr>
            <p:nvPr/>
          </p:nvSpPr>
          <p:spPr bwMode="auto">
            <a:xfrm>
              <a:off x="740" y="3636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311" name="Rectangle 5906"/>
            <p:cNvSpPr>
              <a:spLocks noChangeArrowheads="1"/>
            </p:cNvSpPr>
            <p:nvPr/>
          </p:nvSpPr>
          <p:spPr bwMode="auto">
            <a:xfrm>
              <a:off x="1059" y="3636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0,1</a:t>
              </a:r>
              <a:endParaRPr lang="it-IT"/>
            </a:p>
          </p:txBody>
        </p:sp>
        <p:sp>
          <p:nvSpPr>
            <p:cNvPr id="58312" name="Rectangle 5907"/>
            <p:cNvSpPr>
              <a:spLocks noChangeArrowheads="1"/>
            </p:cNvSpPr>
            <p:nvPr/>
          </p:nvSpPr>
          <p:spPr bwMode="auto">
            <a:xfrm>
              <a:off x="1208" y="3636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313" name="Rectangle 5908"/>
            <p:cNvSpPr>
              <a:spLocks noChangeArrowheads="1"/>
            </p:cNvSpPr>
            <p:nvPr/>
          </p:nvSpPr>
          <p:spPr bwMode="auto">
            <a:xfrm>
              <a:off x="1503" y="3636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168,6</a:t>
              </a:r>
              <a:endParaRPr lang="it-IT"/>
            </a:p>
          </p:txBody>
        </p:sp>
        <p:sp>
          <p:nvSpPr>
            <p:cNvPr id="58314" name="Rectangle 5909"/>
            <p:cNvSpPr>
              <a:spLocks noChangeArrowheads="1"/>
            </p:cNvSpPr>
            <p:nvPr/>
          </p:nvSpPr>
          <p:spPr bwMode="auto">
            <a:xfrm>
              <a:off x="1676" y="3636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315" name="Rectangle 5910"/>
            <p:cNvSpPr>
              <a:spLocks noChangeArrowheads="1"/>
            </p:cNvSpPr>
            <p:nvPr/>
          </p:nvSpPr>
          <p:spPr bwMode="auto">
            <a:xfrm>
              <a:off x="1995" y="3636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6,5</a:t>
              </a:r>
              <a:endParaRPr lang="it-IT"/>
            </a:p>
          </p:txBody>
        </p:sp>
        <p:sp>
          <p:nvSpPr>
            <p:cNvPr id="58316" name="Rectangle 5911"/>
            <p:cNvSpPr>
              <a:spLocks noChangeArrowheads="1"/>
            </p:cNvSpPr>
            <p:nvPr/>
          </p:nvSpPr>
          <p:spPr bwMode="auto">
            <a:xfrm>
              <a:off x="2144" y="3636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317" name="Rectangle 5912"/>
            <p:cNvSpPr>
              <a:spLocks noChangeArrowheads="1"/>
            </p:cNvSpPr>
            <p:nvPr/>
          </p:nvSpPr>
          <p:spPr bwMode="auto">
            <a:xfrm>
              <a:off x="2463" y="3636"/>
              <a:ext cx="9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9,6</a:t>
              </a:r>
              <a:endParaRPr lang="it-IT"/>
            </a:p>
          </p:txBody>
        </p:sp>
        <p:sp>
          <p:nvSpPr>
            <p:cNvPr id="58318" name="Rectangle 5913"/>
            <p:cNvSpPr>
              <a:spLocks noChangeArrowheads="1"/>
            </p:cNvSpPr>
            <p:nvPr/>
          </p:nvSpPr>
          <p:spPr bwMode="auto">
            <a:xfrm>
              <a:off x="2612" y="3636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319" name="Rectangle 5914"/>
            <p:cNvSpPr>
              <a:spLocks noChangeArrowheads="1"/>
            </p:cNvSpPr>
            <p:nvPr/>
          </p:nvSpPr>
          <p:spPr bwMode="auto">
            <a:xfrm>
              <a:off x="2892" y="3636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8738,1</a:t>
              </a:r>
              <a:endParaRPr lang="it-IT"/>
            </a:p>
          </p:txBody>
        </p:sp>
        <p:sp>
          <p:nvSpPr>
            <p:cNvPr id="58320" name="Rectangle 5915"/>
            <p:cNvSpPr>
              <a:spLocks noChangeArrowheads="1"/>
            </p:cNvSpPr>
            <p:nvPr/>
          </p:nvSpPr>
          <p:spPr bwMode="auto">
            <a:xfrm>
              <a:off x="3080" y="3636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321" name="Rectangle 5916"/>
            <p:cNvSpPr>
              <a:spLocks noChangeArrowheads="1"/>
            </p:cNvSpPr>
            <p:nvPr/>
          </p:nvSpPr>
          <p:spPr bwMode="auto">
            <a:xfrm>
              <a:off x="3375" y="3636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168,3</a:t>
              </a:r>
              <a:endParaRPr lang="it-IT"/>
            </a:p>
          </p:txBody>
        </p:sp>
        <p:sp>
          <p:nvSpPr>
            <p:cNvPr id="58322" name="Rectangle 5917"/>
            <p:cNvSpPr>
              <a:spLocks noChangeArrowheads="1"/>
            </p:cNvSpPr>
            <p:nvPr/>
          </p:nvSpPr>
          <p:spPr bwMode="auto">
            <a:xfrm>
              <a:off x="3548" y="3636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323" name="Rectangle 5918"/>
            <p:cNvSpPr>
              <a:spLocks noChangeArrowheads="1"/>
            </p:cNvSpPr>
            <p:nvPr/>
          </p:nvSpPr>
          <p:spPr bwMode="auto">
            <a:xfrm>
              <a:off x="3843" y="3636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994,2</a:t>
              </a:r>
              <a:endParaRPr lang="it-IT"/>
            </a:p>
          </p:txBody>
        </p:sp>
        <p:sp>
          <p:nvSpPr>
            <p:cNvPr id="58324" name="Rectangle 5919"/>
            <p:cNvSpPr>
              <a:spLocks noChangeArrowheads="1"/>
            </p:cNvSpPr>
            <p:nvPr/>
          </p:nvSpPr>
          <p:spPr bwMode="auto">
            <a:xfrm>
              <a:off x="4016" y="3636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325" name="Rectangle 5920"/>
            <p:cNvSpPr>
              <a:spLocks noChangeArrowheads="1"/>
            </p:cNvSpPr>
            <p:nvPr/>
          </p:nvSpPr>
          <p:spPr bwMode="auto">
            <a:xfrm>
              <a:off x="4296" y="3636"/>
              <a:ext cx="1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3334,5</a:t>
              </a:r>
              <a:endParaRPr lang="it-IT"/>
            </a:p>
          </p:txBody>
        </p:sp>
        <p:sp>
          <p:nvSpPr>
            <p:cNvPr id="58326" name="Rectangle 5921"/>
            <p:cNvSpPr>
              <a:spLocks noChangeArrowheads="1"/>
            </p:cNvSpPr>
            <p:nvPr/>
          </p:nvSpPr>
          <p:spPr bwMode="auto">
            <a:xfrm>
              <a:off x="4484" y="3636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327" name="Rectangle 5922"/>
            <p:cNvSpPr>
              <a:spLocks noChangeArrowheads="1"/>
            </p:cNvSpPr>
            <p:nvPr/>
          </p:nvSpPr>
          <p:spPr bwMode="auto">
            <a:xfrm>
              <a:off x="4779" y="3636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608,4</a:t>
              </a:r>
              <a:endParaRPr lang="it-IT"/>
            </a:p>
          </p:txBody>
        </p:sp>
        <p:sp>
          <p:nvSpPr>
            <p:cNvPr id="58328" name="Rectangle 5923"/>
            <p:cNvSpPr>
              <a:spLocks noChangeArrowheads="1"/>
            </p:cNvSpPr>
            <p:nvPr/>
          </p:nvSpPr>
          <p:spPr bwMode="auto">
            <a:xfrm>
              <a:off x="4952" y="3636"/>
              <a:ext cx="14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>
                  <a:solidFill>
                    <a:srgbClr val="000000"/>
                  </a:solidFill>
                  <a:latin typeface="Arial" charset="0"/>
                </a:rPr>
                <a:t>100,0</a:t>
              </a:r>
              <a:endParaRPr lang="it-IT"/>
            </a:p>
          </p:txBody>
        </p:sp>
        <p:sp>
          <p:nvSpPr>
            <p:cNvPr id="58329" name="Rectangle 5924"/>
            <p:cNvSpPr>
              <a:spLocks noChangeArrowheads="1"/>
            </p:cNvSpPr>
            <p:nvPr/>
          </p:nvSpPr>
          <p:spPr bwMode="auto">
            <a:xfrm>
              <a:off x="478" y="919"/>
              <a:ext cx="372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 b="1">
                  <a:solidFill>
                    <a:srgbClr val="000000"/>
                  </a:solidFill>
                  <a:latin typeface="Arial" charset="0"/>
                </a:rPr>
                <a:t>NOX elaborato</a:t>
              </a:r>
              <a:endParaRPr lang="it-IT"/>
            </a:p>
          </p:txBody>
        </p:sp>
        <p:sp>
          <p:nvSpPr>
            <p:cNvPr id="58330" name="Rectangle 5925"/>
            <p:cNvSpPr>
              <a:spLocks noChangeArrowheads="1"/>
            </p:cNvSpPr>
            <p:nvPr/>
          </p:nvSpPr>
          <p:spPr bwMode="auto">
            <a:xfrm>
              <a:off x="556" y="979"/>
              <a:ext cx="209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 b="1">
                  <a:solidFill>
                    <a:srgbClr val="000000"/>
                  </a:solidFill>
                  <a:latin typeface="Arial" charset="0"/>
                </a:rPr>
                <a:t>mg/Nm³</a:t>
              </a:r>
              <a:endParaRPr lang="it-IT"/>
            </a:p>
          </p:txBody>
        </p:sp>
        <p:sp>
          <p:nvSpPr>
            <p:cNvPr id="58331" name="Rectangle 5926"/>
            <p:cNvSpPr>
              <a:spLocks noChangeArrowheads="1"/>
            </p:cNvSpPr>
            <p:nvPr/>
          </p:nvSpPr>
          <p:spPr bwMode="auto">
            <a:xfrm>
              <a:off x="960" y="919"/>
              <a:ext cx="340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 b="1">
                  <a:solidFill>
                    <a:srgbClr val="000000"/>
                  </a:solidFill>
                  <a:latin typeface="Arial" charset="0"/>
                </a:rPr>
                <a:t>CO elaborato</a:t>
              </a:r>
              <a:endParaRPr lang="it-IT"/>
            </a:p>
          </p:txBody>
        </p:sp>
        <p:sp>
          <p:nvSpPr>
            <p:cNvPr id="58332" name="Rectangle 5927"/>
            <p:cNvSpPr>
              <a:spLocks noChangeArrowheads="1"/>
            </p:cNvSpPr>
            <p:nvPr/>
          </p:nvSpPr>
          <p:spPr bwMode="auto">
            <a:xfrm>
              <a:off x="1024" y="979"/>
              <a:ext cx="209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 b="1">
                  <a:solidFill>
                    <a:srgbClr val="000000"/>
                  </a:solidFill>
                  <a:latin typeface="Arial" charset="0"/>
                </a:rPr>
                <a:t>mg/Nm³</a:t>
              </a:r>
              <a:endParaRPr lang="it-IT"/>
            </a:p>
          </p:txBody>
        </p:sp>
        <p:sp>
          <p:nvSpPr>
            <p:cNvPr id="58333" name="Rectangle 5928"/>
            <p:cNvSpPr>
              <a:spLocks noChangeArrowheads="1"/>
            </p:cNvSpPr>
            <p:nvPr/>
          </p:nvSpPr>
          <p:spPr bwMode="auto">
            <a:xfrm>
              <a:off x="1417" y="919"/>
              <a:ext cx="365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 b="1">
                  <a:solidFill>
                    <a:srgbClr val="000000"/>
                  </a:solidFill>
                  <a:latin typeface="Arial" charset="0"/>
                </a:rPr>
                <a:t>SO2 elaborato</a:t>
              </a:r>
              <a:endParaRPr lang="it-IT"/>
            </a:p>
          </p:txBody>
        </p:sp>
        <p:sp>
          <p:nvSpPr>
            <p:cNvPr id="58334" name="Rectangle 5929"/>
            <p:cNvSpPr>
              <a:spLocks noChangeArrowheads="1"/>
            </p:cNvSpPr>
            <p:nvPr/>
          </p:nvSpPr>
          <p:spPr bwMode="auto">
            <a:xfrm>
              <a:off x="1492" y="979"/>
              <a:ext cx="209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 b="1">
                  <a:solidFill>
                    <a:srgbClr val="000000"/>
                  </a:solidFill>
                  <a:latin typeface="Arial" charset="0"/>
                </a:rPr>
                <a:t>mg/Nm³</a:t>
              </a:r>
              <a:endParaRPr lang="it-IT"/>
            </a:p>
          </p:txBody>
        </p:sp>
        <p:sp>
          <p:nvSpPr>
            <p:cNvPr id="58335" name="Rectangle 5930"/>
            <p:cNvSpPr>
              <a:spLocks noChangeArrowheads="1"/>
            </p:cNvSpPr>
            <p:nvPr/>
          </p:nvSpPr>
          <p:spPr bwMode="auto">
            <a:xfrm>
              <a:off x="1882" y="919"/>
              <a:ext cx="372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 b="1">
                  <a:solidFill>
                    <a:srgbClr val="000000"/>
                  </a:solidFill>
                  <a:latin typeface="Arial" charset="0"/>
                </a:rPr>
                <a:t>Polv elaborato</a:t>
              </a:r>
              <a:endParaRPr lang="it-IT"/>
            </a:p>
          </p:txBody>
        </p:sp>
        <p:sp>
          <p:nvSpPr>
            <p:cNvPr id="58336" name="Rectangle 5931"/>
            <p:cNvSpPr>
              <a:spLocks noChangeArrowheads="1"/>
            </p:cNvSpPr>
            <p:nvPr/>
          </p:nvSpPr>
          <p:spPr bwMode="auto">
            <a:xfrm>
              <a:off x="1960" y="979"/>
              <a:ext cx="209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 b="1">
                  <a:solidFill>
                    <a:srgbClr val="000000"/>
                  </a:solidFill>
                  <a:latin typeface="Arial" charset="0"/>
                </a:rPr>
                <a:t>mg/Nm³</a:t>
              </a:r>
              <a:endParaRPr lang="it-IT"/>
            </a:p>
          </p:txBody>
        </p:sp>
        <p:sp>
          <p:nvSpPr>
            <p:cNvPr id="58337" name="Rectangle 5932"/>
            <p:cNvSpPr>
              <a:spLocks noChangeArrowheads="1"/>
            </p:cNvSpPr>
            <p:nvPr/>
          </p:nvSpPr>
          <p:spPr bwMode="auto">
            <a:xfrm>
              <a:off x="4307" y="919"/>
              <a:ext cx="191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 b="1">
                  <a:solidFill>
                    <a:srgbClr val="000000"/>
                  </a:solidFill>
                  <a:latin typeface="Arial" charset="0"/>
                </a:rPr>
                <a:t>Cavato</a:t>
              </a:r>
              <a:endParaRPr lang="it-IT"/>
            </a:p>
          </p:txBody>
        </p:sp>
        <p:sp>
          <p:nvSpPr>
            <p:cNvPr id="58338" name="Rectangle 5933"/>
            <p:cNvSpPr>
              <a:spLocks noChangeArrowheads="1"/>
            </p:cNvSpPr>
            <p:nvPr/>
          </p:nvSpPr>
          <p:spPr bwMode="auto">
            <a:xfrm>
              <a:off x="4335" y="979"/>
              <a:ext cx="135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 b="1">
                  <a:solidFill>
                    <a:srgbClr val="000000"/>
                  </a:solidFill>
                  <a:latin typeface="Arial" charset="0"/>
                </a:rPr>
                <a:t>Kg/h</a:t>
              </a:r>
              <a:endParaRPr lang="it-IT"/>
            </a:p>
          </p:txBody>
        </p:sp>
        <p:sp>
          <p:nvSpPr>
            <p:cNvPr id="58339" name="Rectangle 5934"/>
            <p:cNvSpPr>
              <a:spLocks noChangeArrowheads="1"/>
            </p:cNvSpPr>
            <p:nvPr/>
          </p:nvSpPr>
          <p:spPr bwMode="auto">
            <a:xfrm>
              <a:off x="4743" y="919"/>
              <a:ext cx="255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 b="1">
                  <a:solidFill>
                    <a:srgbClr val="000000"/>
                  </a:solidFill>
                  <a:latin typeface="Arial" charset="0"/>
                </a:rPr>
                <a:t>Q metano</a:t>
              </a:r>
              <a:endParaRPr lang="it-IT"/>
            </a:p>
          </p:txBody>
        </p:sp>
        <p:sp>
          <p:nvSpPr>
            <p:cNvPr id="58340" name="Rectangle 5935"/>
            <p:cNvSpPr>
              <a:spLocks noChangeArrowheads="1"/>
            </p:cNvSpPr>
            <p:nvPr/>
          </p:nvSpPr>
          <p:spPr bwMode="auto">
            <a:xfrm>
              <a:off x="4782" y="979"/>
              <a:ext cx="177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 b="1">
                  <a:solidFill>
                    <a:srgbClr val="000000"/>
                  </a:solidFill>
                  <a:latin typeface="Arial" charset="0"/>
                </a:rPr>
                <a:t>Nm3/h</a:t>
              </a:r>
              <a:endParaRPr lang="it-IT"/>
            </a:p>
          </p:txBody>
        </p:sp>
        <p:sp>
          <p:nvSpPr>
            <p:cNvPr id="58341" name="Rectangle 5936"/>
            <p:cNvSpPr>
              <a:spLocks noChangeArrowheads="1"/>
            </p:cNvSpPr>
            <p:nvPr/>
          </p:nvSpPr>
          <p:spPr bwMode="auto">
            <a:xfrm>
              <a:off x="2485" y="919"/>
              <a:ext cx="106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 b="1">
                  <a:solidFill>
                    <a:srgbClr val="000000"/>
                  </a:solidFill>
                  <a:latin typeface="Arial" charset="0"/>
                </a:rPr>
                <a:t>O2 </a:t>
              </a:r>
              <a:endParaRPr lang="it-IT"/>
            </a:p>
          </p:txBody>
        </p:sp>
        <p:sp>
          <p:nvSpPr>
            <p:cNvPr id="58342" name="Rectangle 5937"/>
            <p:cNvSpPr>
              <a:spLocks noChangeArrowheads="1"/>
            </p:cNvSpPr>
            <p:nvPr/>
          </p:nvSpPr>
          <p:spPr bwMode="auto">
            <a:xfrm>
              <a:off x="2499" y="979"/>
              <a:ext cx="67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 b="1">
                  <a:solidFill>
                    <a:srgbClr val="000000"/>
                  </a:solidFill>
                  <a:latin typeface="Arial" charset="0"/>
                </a:rPr>
                <a:t>%</a:t>
              </a:r>
              <a:endParaRPr lang="it-IT"/>
            </a:p>
          </p:txBody>
        </p:sp>
        <p:sp>
          <p:nvSpPr>
            <p:cNvPr id="58343" name="Rectangle 5938"/>
            <p:cNvSpPr>
              <a:spLocks noChangeArrowheads="1"/>
            </p:cNvSpPr>
            <p:nvPr/>
          </p:nvSpPr>
          <p:spPr bwMode="auto">
            <a:xfrm>
              <a:off x="2899" y="919"/>
              <a:ext cx="199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 b="1">
                  <a:solidFill>
                    <a:srgbClr val="000000"/>
                  </a:solidFill>
                  <a:latin typeface="Arial" charset="0"/>
                </a:rPr>
                <a:t>Q Fumi</a:t>
              </a:r>
              <a:endParaRPr lang="it-IT"/>
            </a:p>
          </p:txBody>
        </p:sp>
        <p:sp>
          <p:nvSpPr>
            <p:cNvPr id="58344" name="Rectangle 5939"/>
            <p:cNvSpPr>
              <a:spLocks noChangeArrowheads="1"/>
            </p:cNvSpPr>
            <p:nvPr/>
          </p:nvSpPr>
          <p:spPr bwMode="auto">
            <a:xfrm>
              <a:off x="2910" y="979"/>
              <a:ext cx="177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 b="1">
                  <a:solidFill>
                    <a:srgbClr val="000000"/>
                  </a:solidFill>
                  <a:latin typeface="Arial" charset="0"/>
                </a:rPr>
                <a:t>Nm3/h</a:t>
              </a:r>
              <a:endParaRPr lang="it-IT"/>
            </a:p>
          </p:txBody>
        </p:sp>
        <p:sp>
          <p:nvSpPr>
            <p:cNvPr id="58345" name="Rectangle 5940"/>
            <p:cNvSpPr>
              <a:spLocks noChangeArrowheads="1"/>
            </p:cNvSpPr>
            <p:nvPr/>
          </p:nvSpPr>
          <p:spPr bwMode="auto">
            <a:xfrm>
              <a:off x="3371" y="919"/>
              <a:ext cx="191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 b="1">
                  <a:solidFill>
                    <a:srgbClr val="000000"/>
                  </a:solidFill>
                  <a:latin typeface="Arial" charset="0"/>
                </a:rPr>
                <a:t>T Fumi</a:t>
              </a:r>
              <a:endParaRPr lang="it-IT"/>
            </a:p>
          </p:txBody>
        </p:sp>
        <p:sp>
          <p:nvSpPr>
            <p:cNvPr id="58346" name="Rectangle 5941"/>
            <p:cNvSpPr>
              <a:spLocks noChangeArrowheads="1"/>
            </p:cNvSpPr>
            <p:nvPr/>
          </p:nvSpPr>
          <p:spPr bwMode="auto">
            <a:xfrm>
              <a:off x="3424" y="979"/>
              <a:ext cx="82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 b="1">
                  <a:solidFill>
                    <a:srgbClr val="000000"/>
                  </a:solidFill>
                  <a:latin typeface="Arial" charset="0"/>
                </a:rPr>
                <a:t>°C</a:t>
              </a:r>
              <a:endParaRPr lang="it-IT"/>
            </a:p>
          </p:txBody>
        </p:sp>
        <p:sp>
          <p:nvSpPr>
            <p:cNvPr id="58347" name="Rectangle 5942"/>
            <p:cNvSpPr>
              <a:spLocks noChangeArrowheads="1"/>
            </p:cNvSpPr>
            <p:nvPr/>
          </p:nvSpPr>
          <p:spPr bwMode="auto">
            <a:xfrm>
              <a:off x="3839" y="919"/>
              <a:ext cx="191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 b="1">
                  <a:solidFill>
                    <a:srgbClr val="000000"/>
                  </a:solidFill>
                  <a:latin typeface="Arial" charset="0"/>
                </a:rPr>
                <a:t>P Fumi</a:t>
              </a:r>
              <a:endParaRPr lang="it-IT"/>
            </a:p>
          </p:txBody>
        </p:sp>
        <p:sp>
          <p:nvSpPr>
            <p:cNvPr id="58348" name="Rectangle 5943"/>
            <p:cNvSpPr>
              <a:spLocks noChangeArrowheads="1"/>
            </p:cNvSpPr>
            <p:nvPr/>
          </p:nvSpPr>
          <p:spPr bwMode="auto">
            <a:xfrm>
              <a:off x="3860" y="979"/>
              <a:ext cx="145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600" b="1">
                  <a:solidFill>
                    <a:srgbClr val="000000"/>
                  </a:solidFill>
                  <a:latin typeface="Arial" charset="0"/>
                </a:rPr>
                <a:t>mbar</a:t>
              </a:r>
              <a:endParaRPr lang="it-IT"/>
            </a:p>
          </p:txBody>
        </p:sp>
        <p:sp>
          <p:nvSpPr>
            <p:cNvPr id="58349" name="Line 5944"/>
            <p:cNvSpPr>
              <a:spLocks noChangeShapeType="1"/>
            </p:cNvSpPr>
            <p:nvPr/>
          </p:nvSpPr>
          <p:spPr bwMode="auto">
            <a:xfrm>
              <a:off x="184" y="1096"/>
              <a:ext cx="2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350" name="Rectangle 5945"/>
            <p:cNvSpPr>
              <a:spLocks noChangeArrowheads="1"/>
            </p:cNvSpPr>
            <p:nvPr/>
          </p:nvSpPr>
          <p:spPr bwMode="auto">
            <a:xfrm>
              <a:off x="184" y="1096"/>
              <a:ext cx="22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351" name="Line 5946"/>
            <p:cNvSpPr>
              <a:spLocks noChangeShapeType="1"/>
            </p:cNvSpPr>
            <p:nvPr/>
          </p:nvSpPr>
          <p:spPr bwMode="auto">
            <a:xfrm>
              <a:off x="410" y="109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352" name="Rectangle 5947"/>
            <p:cNvSpPr>
              <a:spLocks noChangeArrowheads="1"/>
            </p:cNvSpPr>
            <p:nvPr/>
          </p:nvSpPr>
          <p:spPr bwMode="auto">
            <a:xfrm>
              <a:off x="410" y="1096"/>
              <a:ext cx="46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353" name="Line 5948"/>
            <p:cNvSpPr>
              <a:spLocks noChangeShapeType="1"/>
            </p:cNvSpPr>
            <p:nvPr/>
          </p:nvSpPr>
          <p:spPr bwMode="auto">
            <a:xfrm>
              <a:off x="878" y="109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354" name="Rectangle 5949"/>
            <p:cNvSpPr>
              <a:spLocks noChangeArrowheads="1"/>
            </p:cNvSpPr>
            <p:nvPr/>
          </p:nvSpPr>
          <p:spPr bwMode="auto">
            <a:xfrm>
              <a:off x="878" y="1096"/>
              <a:ext cx="46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355" name="Line 5950"/>
            <p:cNvSpPr>
              <a:spLocks noChangeShapeType="1"/>
            </p:cNvSpPr>
            <p:nvPr/>
          </p:nvSpPr>
          <p:spPr bwMode="auto">
            <a:xfrm>
              <a:off x="1347" y="1096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356" name="Rectangle 5951"/>
            <p:cNvSpPr>
              <a:spLocks noChangeArrowheads="1"/>
            </p:cNvSpPr>
            <p:nvPr/>
          </p:nvSpPr>
          <p:spPr bwMode="auto">
            <a:xfrm>
              <a:off x="1347" y="1096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357" name="Line 5952"/>
            <p:cNvSpPr>
              <a:spLocks noChangeShapeType="1"/>
            </p:cNvSpPr>
            <p:nvPr/>
          </p:nvSpPr>
          <p:spPr bwMode="auto">
            <a:xfrm>
              <a:off x="1815" y="1096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358" name="Rectangle 5953"/>
            <p:cNvSpPr>
              <a:spLocks noChangeArrowheads="1"/>
            </p:cNvSpPr>
            <p:nvPr/>
          </p:nvSpPr>
          <p:spPr bwMode="auto">
            <a:xfrm>
              <a:off x="1815" y="1096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359" name="Line 5954"/>
            <p:cNvSpPr>
              <a:spLocks noChangeShapeType="1"/>
            </p:cNvSpPr>
            <p:nvPr/>
          </p:nvSpPr>
          <p:spPr bwMode="auto">
            <a:xfrm>
              <a:off x="2283" y="1096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360" name="Rectangle 5955"/>
            <p:cNvSpPr>
              <a:spLocks noChangeArrowheads="1"/>
            </p:cNvSpPr>
            <p:nvPr/>
          </p:nvSpPr>
          <p:spPr bwMode="auto">
            <a:xfrm>
              <a:off x="2283" y="1096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361" name="Line 5956"/>
            <p:cNvSpPr>
              <a:spLocks noChangeShapeType="1"/>
            </p:cNvSpPr>
            <p:nvPr/>
          </p:nvSpPr>
          <p:spPr bwMode="auto">
            <a:xfrm>
              <a:off x="2751" y="1096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362" name="Rectangle 5957"/>
            <p:cNvSpPr>
              <a:spLocks noChangeArrowheads="1"/>
            </p:cNvSpPr>
            <p:nvPr/>
          </p:nvSpPr>
          <p:spPr bwMode="auto">
            <a:xfrm>
              <a:off x="2751" y="1096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363" name="Line 5958"/>
            <p:cNvSpPr>
              <a:spLocks noChangeShapeType="1"/>
            </p:cNvSpPr>
            <p:nvPr/>
          </p:nvSpPr>
          <p:spPr bwMode="auto">
            <a:xfrm>
              <a:off x="3219" y="1096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364" name="Rectangle 5959"/>
            <p:cNvSpPr>
              <a:spLocks noChangeArrowheads="1"/>
            </p:cNvSpPr>
            <p:nvPr/>
          </p:nvSpPr>
          <p:spPr bwMode="auto">
            <a:xfrm>
              <a:off x="3219" y="1096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365" name="Line 5960"/>
            <p:cNvSpPr>
              <a:spLocks noChangeShapeType="1"/>
            </p:cNvSpPr>
            <p:nvPr/>
          </p:nvSpPr>
          <p:spPr bwMode="auto">
            <a:xfrm>
              <a:off x="3687" y="1096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366" name="Rectangle 5961"/>
            <p:cNvSpPr>
              <a:spLocks noChangeArrowheads="1"/>
            </p:cNvSpPr>
            <p:nvPr/>
          </p:nvSpPr>
          <p:spPr bwMode="auto">
            <a:xfrm>
              <a:off x="3687" y="1096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367" name="Line 5962"/>
            <p:cNvSpPr>
              <a:spLocks noChangeShapeType="1"/>
            </p:cNvSpPr>
            <p:nvPr/>
          </p:nvSpPr>
          <p:spPr bwMode="auto">
            <a:xfrm>
              <a:off x="4155" y="1096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368" name="Rectangle 5963"/>
            <p:cNvSpPr>
              <a:spLocks noChangeArrowheads="1"/>
            </p:cNvSpPr>
            <p:nvPr/>
          </p:nvSpPr>
          <p:spPr bwMode="auto">
            <a:xfrm>
              <a:off x="4155" y="1096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369" name="Line 5964"/>
            <p:cNvSpPr>
              <a:spLocks noChangeShapeType="1"/>
            </p:cNvSpPr>
            <p:nvPr/>
          </p:nvSpPr>
          <p:spPr bwMode="auto">
            <a:xfrm>
              <a:off x="4623" y="1096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370" name="Rectangle 5965"/>
            <p:cNvSpPr>
              <a:spLocks noChangeArrowheads="1"/>
            </p:cNvSpPr>
            <p:nvPr/>
          </p:nvSpPr>
          <p:spPr bwMode="auto">
            <a:xfrm>
              <a:off x="4623" y="1096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371" name="Line 5966"/>
            <p:cNvSpPr>
              <a:spLocks noChangeShapeType="1"/>
            </p:cNvSpPr>
            <p:nvPr/>
          </p:nvSpPr>
          <p:spPr bwMode="auto">
            <a:xfrm>
              <a:off x="524" y="1100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372" name="Rectangle 5967"/>
            <p:cNvSpPr>
              <a:spLocks noChangeArrowheads="1"/>
            </p:cNvSpPr>
            <p:nvPr/>
          </p:nvSpPr>
          <p:spPr bwMode="auto">
            <a:xfrm>
              <a:off x="524" y="1100"/>
              <a:ext cx="3" cy="5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373" name="Line 5968"/>
            <p:cNvSpPr>
              <a:spLocks noChangeShapeType="1"/>
            </p:cNvSpPr>
            <p:nvPr/>
          </p:nvSpPr>
          <p:spPr bwMode="auto">
            <a:xfrm>
              <a:off x="715" y="1100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374" name="Rectangle 5969"/>
            <p:cNvSpPr>
              <a:spLocks noChangeArrowheads="1"/>
            </p:cNvSpPr>
            <p:nvPr/>
          </p:nvSpPr>
          <p:spPr bwMode="auto">
            <a:xfrm>
              <a:off x="715" y="1100"/>
              <a:ext cx="4" cy="5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375" name="Line 5970"/>
            <p:cNvSpPr>
              <a:spLocks noChangeShapeType="1"/>
            </p:cNvSpPr>
            <p:nvPr/>
          </p:nvSpPr>
          <p:spPr bwMode="auto">
            <a:xfrm>
              <a:off x="992" y="1100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376" name="Rectangle 5971"/>
            <p:cNvSpPr>
              <a:spLocks noChangeArrowheads="1"/>
            </p:cNvSpPr>
            <p:nvPr/>
          </p:nvSpPr>
          <p:spPr bwMode="auto">
            <a:xfrm>
              <a:off x="992" y="1100"/>
              <a:ext cx="3" cy="5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377" name="Line 5972"/>
            <p:cNvSpPr>
              <a:spLocks noChangeShapeType="1"/>
            </p:cNvSpPr>
            <p:nvPr/>
          </p:nvSpPr>
          <p:spPr bwMode="auto">
            <a:xfrm>
              <a:off x="1183" y="1100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378" name="Rectangle 5973"/>
            <p:cNvSpPr>
              <a:spLocks noChangeArrowheads="1"/>
            </p:cNvSpPr>
            <p:nvPr/>
          </p:nvSpPr>
          <p:spPr bwMode="auto">
            <a:xfrm>
              <a:off x="1183" y="1100"/>
              <a:ext cx="4" cy="5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379" name="Line 5974"/>
            <p:cNvSpPr>
              <a:spLocks noChangeShapeType="1"/>
            </p:cNvSpPr>
            <p:nvPr/>
          </p:nvSpPr>
          <p:spPr bwMode="auto">
            <a:xfrm>
              <a:off x="1460" y="1100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380" name="Rectangle 5975"/>
            <p:cNvSpPr>
              <a:spLocks noChangeArrowheads="1"/>
            </p:cNvSpPr>
            <p:nvPr/>
          </p:nvSpPr>
          <p:spPr bwMode="auto">
            <a:xfrm>
              <a:off x="1460" y="1100"/>
              <a:ext cx="4" cy="5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381" name="Line 5976"/>
            <p:cNvSpPr>
              <a:spLocks noChangeShapeType="1"/>
            </p:cNvSpPr>
            <p:nvPr/>
          </p:nvSpPr>
          <p:spPr bwMode="auto">
            <a:xfrm>
              <a:off x="1651" y="1100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382" name="Rectangle 5977"/>
            <p:cNvSpPr>
              <a:spLocks noChangeArrowheads="1"/>
            </p:cNvSpPr>
            <p:nvPr/>
          </p:nvSpPr>
          <p:spPr bwMode="auto">
            <a:xfrm>
              <a:off x="1651" y="1100"/>
              <a:ext cx="4" cy="5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383" name="Line 5978"/>
            <p:cNvSpPr>
              <a:spLocks noChangeShapeType="1"/>
            </p:cNvSpPr>
            <p:nvPr/>
          </p:nvSpPr>
          <p:spPr bwMode="auto">
            <a:xfrm>
              <a:off x="1928" y="1100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384" name="Rectangle 5979"/>
            <p:cNvSpPr>
              <a:spLocks noChangeArrowheads="1"/>
            </p:cNvSpPr>
            <p:nvPr/>
          </p:nvSpPr>
          <p:spPr bwMode="auto">
            <a:xfrm>
              <a:off x="1928" y="1100"/>
              <a:ext cx="4" cy="5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385" name="Line 5980"/>
            <p:cNvSpPr>
              <a:spLocks noChangeShapeType="1"/>
            </p:cNvSpPr>
            <p:nvPr/>
          </p:nvSpPr>
          <p:spPr bwMode="auto">
            <a:xfrm>
              <a:off x="2119" y="1100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386" name="Rectangle 5981"/>
            <p:cNvSpPr>
              <a:spLocks noChangeArrowheads="1"/>
            </p:cNvSpPr>
            <p:nvPr/>
          </p:nvSpPr>
          <p:spPr bwMode="auto">
            <a:xfrm>
              <a:off x="2119" y="1100"/>
              <a:ext cx="4" cy="5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387" name="Line 5982"/>
            <p:cNvSpPr>
              <a:spLocks noChangeShapeType="1"/>
            </p:cNvSpPr>
            <p:nvPr/>
          </p:nvSpPr>
          <p:spPr bwMode="auto">
            <a:xfrm>
              <a:off x="2396" y="1100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388" name="Rectangle 5983"/>
            <p:cNvSpPr>
              <a:spLocks noChangeArrowheads="1"/>
            </p:cNvSpPr>
            <p:nvPr/>
          </p:nvSpPr>
          <p:spPr bwMode="auto">
            <a:xfrm>
              <a:off x="2396" y="1100"/>
              <a:ext cx="4" cy="5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389" name="Line 5984"/>
            <p:cNvSpPr>
              <a:spLocks noChangeShapeType="1"/>
            </p:cNvSpPr>
            <p:nvPr/>
          </p:nvSpPr>
          <p:spPr bwMode="auto">
            <a:xfrm>
              <a:off x="2587" y="1100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390" name="Rectangle 5985"/>
            <p:cNvSpPr>
              <a:spLocks noChangeArrowheads="1"/>
            </p:cNvSpPr>
            <p:nvPr/>
          </p:nvSpPr>
          <p:spPr bwMode="auto">
            <a:xfrm>
              <a:off x="2587" y="1100"/>
              <a:ext cx="4" cy="5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391" name="Line 5986"/>
            <p:cNvSpPr>
              <a:spLocks noChangeShapeType="1"/>
            </p:cNvSpPr>
            <p:nvPr/>
          </p:nvSpPr>
          <p:spPr bwMode="auto">
            <a:xfrm>
              <a:off x="2864" y="1100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392" name="Rectangle 5987"/>
            <p:cNvSpPr>
              <a:spLocks noChangeArrowheads="1"/>
            </p:cNvSpPr>
            <p:nvPr/>
          </p:nvSpPr>
          <p:spPr bwMode="auto">
            <a:xfrm>
              <a:off x="2864" y="1100"/>
              <a:ext cx="4" cy="5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393" name="Line 5988"/>
            <p:cNvSpPr>
              <a:spLocks noChangeShapeType="1"/>
            </p:cNvSpPr>
            <p:nvPr/>
          </p:nvSpPr>
          <p:spPr bwMode="auto">
            <a:xfrm>
              <a:off x="3055" y="1100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394" name="Rectangle 5989"/>
            <p:cNvSpPr>
              <a:spLocks noChangeArrowheads="1"/>
            </p:cNvSpPr>
            <p:nvPr/>
          </p:nvSpPr>
          <p:spPr bwMode="auto">
            <a:xfrm>
              <a:off x="3055" y="1100"/>
              <a:ext cx="4" cy="5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395" name="Line 5990"/>
            <p:cNvSpPr>
              <a:spLocks noChangeShapeType="1"/>
            </p:cNvSpPr>
            <p:nvPr/>
          </p:nvSpPr>
          <p:spPr bwMode="auto">
            <a:xfrm>
              <a:off x="3332" y="1100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396" name="Rectangle 5991"/>
            <p:cNvSpPr>
              <a:spLocks noChangeArrowheads="1"/>
            </p:cNvSpPr>
            <p:nvPr/>
          </p:nvSpPr>
          <p:spPr bwMode="auto">
            <a:xfrm>
              <a:off x="3332" y="1100"/>
              <a:ext cx="4" cy="5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397" name="Line 5992"/>
            <p:cNvSpPr>
              <a:spLocks noChangeShapeType="1"/>
            </p:cNvSpPr>
            <p:nvPr/>
          </p:nvSpPr>
          <p:spPr bwMode="auto">
            <a:xfrm>
              <a:off x="3524" y="1100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398" name="Rectangle 5993"/>
            <p:cNvSpPr>
              <a:spLocks noChangeArrowheads="1"/>
            </p:cNvSpPr>
            <p:nvPr/>
          </p:nvSpPr>
          <p:spPr bwMode="auto">
            <a:xfrm>
              <a:off x="3524" y="1100"/>
              <a:ext cx="3" cy="5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399" name="Line 5994"/>
            <p:cNvSpPr>
              <a:spLocks noChangeShapeType="1"/>
            </p:cNvSpPr>
            <p:nvPr/>
          </p:nvSpPr>
          <p:spPr bwMode="auto">
            <a:xfrm>
              <a:off x="3800" y="1100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00" name="Rectangle 5995"/>
            <p:cNvSpPr>
              <a:spLocks noChangeArrowheads="1"/>
            </p:cNvSpPr>
            <p:nvPr/>
          </p:nvSpPr>
          <p:spPr bwMode="auto">
            <a:xfrm>
              <a:off x="3800" y="1100"/>
              <a:ext cx="4" cy="5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01" name="Line 5996"/>
            <p:cNvSpPr>
              <a:spLocks noChangeShapeType="1"/>
            </p:cNvSpPr>
            <p:nvPr/>
          </p:nvSpPr>
          <p:spPr bwMode="auto">
            <a:xfrm>
              <a:off x="3992" y="1100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02" name="Rectangle 5997"/>
            <p:cNvSpPr>
              <a:spLocks noChangeArrowheads="1"/>
            </p:cNvSpPr>
            <p:nvPr/>
          </p:nvSpPr>
          <p:spPr bwMode="auto">
            <a:xfrm>
              <a:off x="3992" y="1100"/>
              <a:ext cx="3" cy="5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03" name="Line 5998"/>
            <p:cNvSpPr>
              <a:spLocks noChangeShapeType="1"/>
            </p:cNvSpPr>
            <p:nvPr/>
          </p:nvSpPr>
          <p:spPr bwMode="auto">
            <a:xfrm>
              <a:off x="4268" y="1100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04" name="Rectangle 5999"/>
            <p:cNvSpPr>
              <a:spLocks noChangeArrowheads="1"/>
            </p:cNvSpPr>
            <p:nvPr/>
          </p:nvSpPr>
          <p:spPr bwMode="auto">
            <a:xfrm>
              <a:off x="4268" y="1100"/>
              <a:ext cx="4" cy="5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05" name="Line 6000"/>
            <p:cNvSpPr>
              <a:spLocks noChangeShapeType="1"/>
            </p:cNvSpPr>
            <p:nvPr/>
          </p:nvSpPr>
          <p:spPr bwMode="auto">
            <a:xfrm>
              <a:off x="4460" y="1100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06" name="Rectangle 6001"/>
            <p:cNvSpPr>
              <a:spLocks noChangeArrowheads="1"/>
            </p:cNvSpPr>
            <p:nvPr/>
          </p:nvSpPr>
          <p:spPr bwMode="auto">
            <a:xfrm>
              <a:off x="4460" y="1100"/>
              <a:ext cx="3" cy="5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07" name="Line 6002"/>
            <p:cNvSpPr>
              <a:spLocks noChangeShapeType="1"/>
            </p:cNvSpPr>
            <p:nvPr/>
          </p:nvSpPr>
          <p:spPr bwMode="auto">
            <a:xfrm>
              <a:off x="4736" y="1100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08" name="Rectangle 6003"/>
            <p:cNvSpPr>
              <a:spLocks noChangeArrowheads="1"/>
            </p:cNvSpPr>
            <p:nvPr/>
          </p:nvSpPr>
          <p:spPr bwMode="auto">
            <a:xfrm>
              <a:off x="4736" y="1100"/>
              <a:ext cx="4" cy="5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09" name="Line 6004"/>
            <p:cNvSpPr>
              <a:spLocks noChangeShapeType="1"/>
            </p:cNvSpPr>
            <p:nvPr/>
          </p:nvSpPr>
          <p:spPr bwMode="auto">
            <a:xfrm>
              <a:off x="4928" y="1100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10" name="Rectangle 6005"/>
            <p:cNvSpPr>
              <a:spLocks noChangeArrowheads="1"/>
            </p:cNvSpPr>
            <p:nvPr/>
          </p:nvSpPr>
          <p:spPr bwMode="auto">
            <a:xfrm>
              <a:off x="4928" y="1100"/>
              <a:ext cx="3" cy="5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11" name="Line 6006"/>
            <p:cNvSpPr>
              <a:spLocks noChangeShapeType="1"/>
            </p:cNvSpPr>
            <p:nvPr/>
          </p:nvSpPr>
          <p:spPr bwMode="auto">
            <a:xfrm>
              <a:off x="5204" y="1100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12" name="Rectangle 6007"/>
            <p:cNvSpPr>
              <a:spLocks noChangeArrowheads="1"/>
            </p:cNvSpPr>
            <p:nvPr/>
          </p:nvSpPr>
          <p:spPr bwMode="auto">
            <a:xfrm>
              <a:off x="5204" y="1100"/>
              <a:ext cx="4" cy="5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13" name="Line 6008"/>
            <p:cNvSpPr>
              <a:spLocks noChangeShapeType="1"/>
            </p:cNvSpPr>
            <p:nvPr/>
          </p:nvSpPr>
          <p:spPr bwMode="auto">
            <a:xfrm>
              <a:off x="184" y="1238"/>
              <a:ext cx="2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14" name="Rectangle 6009"/>
            <p:cNvSpPr>
              <a:spLocks noChangeArrowheads="1"/>
            </p:cNvSpPr>
            <p:nvPr/>
          </p:nvSpPr>
          <p:spPr bwMode="auto">
            <a:xfrm>
              <a:off x="184" y="1238"/>
              <a:ext cx="22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15" name="Line 6010"/>
            <p:cNvSpPr>
              <a:spLocks noChangeShapeType="1"/>
            </p:cNvSpPr>
            <p:nvPr/>
          </p:nvSpPr>
          <p:spPr bwMode="auto">
            <a:xfrm>
              <a:off x="410" y="1238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16" name="Rectangle 6011"/>
            <p:cNvSpPr>
              <a:spLocks noChangeArrowheads="1"/>
            </p:cNvSpPr>
            <p:nvPr/>
          </p:nvSpPr>
          <p:spPr bwMode="auto">
            <a:xfrm>
              <a:off x="410" y="1238"/>
              <a:ext cx="46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17" name="Line 6012"/>
            <p:cNvSpPr>
              <a:spLocks noChangeShapeType="1"/>
            </p:cNvSpPr>
            <p:nvPr/>
          </p:nvSpPr>
          <p:spPr bwMode="auto">
            <a:xfrm>
              <a:off x="878" y="1238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18" name="Rectangle 6013"/>
            <p:cNvSpPr>
              <a:spLocks noChangeArrowheads="1"/>
            </p:cNvSpPr>
            <p:nvPr/>
          </p:nvSpPr>
          <p:spPr bwMode="auto">
            <a:xfrm>
              <a:off x="878" y="1238"/>
              <a:ext cx="46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19" name="Line 6014"/>
            <p:cNvSpPr>
              <a:spLocks noChangeShapeType="1"/>
            </p:cNvSpPr>
            <p:nvPr/>
          </p:nvSpPr>
          <p:spPr bwMode="auto">
            <a:xfrm>
              <a:off x="1347" y="1238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20" name="Rectangle 6015"/>
            <p:cNvSpPr>
              <a:spLocks noChangeArrowheads="1"/>
            </p:cNvSpPr>
            <p:nvPr/>
          </p:nvSpPr>
          <p:spPr bwMode="auto">
            <a:xfrm>
              <a:off x="1347" y="1238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21" name="Line 6016"/>
            <p:cNvSpPr>
              <a:spLocks noChangeShapeType="1"/>
            </p:cNvSpPr>
            <p:nvPr/>
          </p:nvSpPr>
          <p:spPr bwMode="auto">
            <a:xfrm>
              <a:off x="1815" y="1238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22" name="Rectangle 6017"/>
            <p:cNvSpPr>
              <a:spLocks noChangeArrowheads="1"/>
            </p:cNvSpPr>
            <p:nvPr/>
          </p:nvSpPr>
          <p:spPr bwMode="auto">
            <a:xfrm>
              <a:off x="1815" y="1238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23" name="Line 6018"/>
            <p:cNvSpPr>
              <a:spLocks noChangeShapeType="1"/>
            </p:cNvSpPr>
            <p:nvPr/>
          </p:nvSpPr>
          <p:spPr bwMode="auto">
            <a:xfrm>
              <a:off x="2283" y="1238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24" name="Rectangle 6019"/>
            <p:cNvSpPr>
              <a:spLocks noChangeArrowheads="1"/>
            </p:cNvSpPr>
            <p:nvPr/>
          </p:nvSpPr>
          <p:spPr bwMode="auto">
            <a:xfrm>
              <a:off x="2283" y="1238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25" name="Line 6020"/>
            <p:cNvSpPr>
              <a:spLocks noChangeShapeType="1"/>
            </p:cNvSpPr>
            <p:nvPr/>
          </p:nvSpPr>
          <p:spPr bwMode="auto">
            <a:xfrm>
              <a:off x="2751" y="1238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26" name="Rectangle 6021"/>
            <p:cNvSpPr>
              <a:spLocks noChangeArrowheads="1"/>
            </p:cNvSpPr>
            <p:nvPr/>
          </p:nvSpPr>
          <p:spPr bwMode="auto">
            <a:xfrm>
              <a:off x="2751" y="1238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27" name="Line 6022"/>
            <p:cNvSpPr>
              <a:spLocks noChangeShapeType="1"/>
            </p:cNvSpPr>
            <p:nvPr/>
          </p:nvSpPr>
          <p:spPr bwMode="auto">
            <a:xfrm>
              <a:off x="3219" y="1238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28" name="Rectangle 6023"/>
            <p:cNvSpPr>
              <a:spLocks noChangeArrowheads="1"/>
            </p:cNvSpPr>
            <p:nvPr/>
          </p:nvSpPr>
          <p:spPr bwMode="auto">
            <a:xfrm>
              <a:off x="3219" y="1238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29" name="Line 6024"/>
            <p:cNvSpPr>
              <a:spLocks noChangeShapeType="1"/>
            </p:cNvSpPr>
            <p:nvPr/>
          </p:nvSpPr>
          <p:spPr bwMode="auto">
            <a:xfrm>
              <a:off x="3687" y="1238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30" name="Rectangle 6025"/>
            <p:cNvSpPr>
              <a:spLocks noChangeArrowheads="1"/>
            </p:cNvSpPr>
            <p:nvPr/>
          </p:nvSpPr>
          <p:spPr bwMode="auto">
            <a:xfrm>
              <a:off x="3687" y="1238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31" name="Line 6026"/>
            <p:cNvSpPr>
              <a:spLocks noChangeShapeType="1"/>
            </p:cNvSpPr>
            <p:nvPr/>
          </p:nvSpPr>
          <p:spPr bwMode="auto">
            <a:xfrm>
              <a:off x="4155" y="1238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32" name="Rectangle 6027"/>
            <p:cNvSpPr>
              <a:spLocks noChangeArrowheads="1"/>
            </p:cNvSpPr>
            <p:nvPr/>
          </p:nvSpPr>
          <p:spPr bwMode="auto">
            <a:xfrm>
              <a:off x="4155" y="1238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33" name="Line 6028"/>
            <p:cNvSpPr>
              <a:spLocks noChangeShapeType="1"/>
            </p:cNvSpPr>
            <p:nvPr/>
          </p:nvSpPr>
          <p:spPr bwMode="auto">
            <a:xfrm>
              <a:off x="4623" y="1238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34" name="Rectangle 6029"/>
            <p:cNvSpPr>
              <a:spLocks noChangeArrowheads="1"/>
            </p:cNvSpPr>
            <p:nvPr/>
          </p:nvSpPr>
          <p:spPr bwMode="auto">
            <a:xfrm>
              <a:off x="4623" y="1238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35" name="Line 6030"/>
            <p:cNvSpPr>
              <a:spLocks noChangeShapeType="1"/>
            </p:cNvSpPr>
            <p:nvPr/>
          </p:nvSpPr>
          <p:spPr bwMode="auto">
            <a:xfrm>
              <a:off x="184" y="1323"/>
              <a:ext cx="2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36" name="Rectangle 6031"/>
            <p:cNvSpPr>
              <a:spLocks noChangeArrowheads="1"/>
            </p:cNvSpPr>
            <p:nvPr/>
          </p:nvSpPr>
          <p:spPr bwMode="auto">
            <a:xfrm>
              <a:off x="184" y="1323"/>
              <a:ext cx="22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37" name="Line 6032"/>
            <p:cNvSpPr>
              <a:spLocks noChangeShapeType="1"/>
            </p:cNvSpPr>
            <p:nvPr/>
          </p:nvSpPr>
          <p:spPr bwMode="auto">
            <a:xfrm>
              <a:off x="410" y="1323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38" name="Rectangle 6033"/>
            <p:cNvSpPr>
              <a:spLocks noChangeArrowheads="1"/>
            </p:cNvSpPr>
            <p:nvPr/>
          </p:nvSpPr>
          <p:spPr bwMode="auto">
            <a:xfrm>
              <a:off x="410" y="1323"/>
              <a:ext cx="46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39" name="Line 6034"/>
            <p:cNvSpPr>
              <a:spLocks noChangeShapeType="1"/>
            </p:cNvSpPr>
            <p:nvPr/>
          </p:nvSpPr>
          <p:spPr bwMode="auto">
            <a:xfrm>
              <a:off x="878" y="1323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40" name="Rectangle 6035"/>
            <p:cNvSpPr>
              <a:spLocks noChangeArrowheads="1"/>
            </p:cNvSpPr>
            <p:nvPr/>
          </p:nvSpPr>
          <p:spPr bwMode="auto">
            <a:xfrm>
              <a:off x="878" y="1323"/>
              <a:ext cx="46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41" name="Line 6036"/>
            <p:cNvSpPr>
              <a:spLocks noChangeShapeType="1"/>
            </p:cNvSpPr>
            <p:nvPr/>
          </p:nvSpPr>
          <p:spPr bwMode="auto">
            <a:xfrm>
              <a:off x="1347" y="1323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42" name="Rectangle 6037"/>
            <p:cNvSpPr>
              <a:spLocks noChangeArrowheads="1"/>
            </p:cNvSpPr>
            <p:nvPr/>
          </p:nvSpPr>
          <p:spPr bwMode="auto">
            <a:xfrm>
              <a:off x="1347" y="1323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43" name="Line 6038"/>
            <p:cNvSpPr>
              <a:spLocks noChangeShapeType="1"/>
            </p:cNvSpPr>
            <p:nvPr/>
          </p:nvSpPr>
          <p:spPr bwMode="auto">
            <a:xfrm>
              <a:off x="1815" y="1323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44" name="Rectangle 6039"/>
            <p:cNvSpPr>
              <a:spLocks noChangeArrowheads="1"/>
            </p:cNvSpPr>
            <p:nvPr/>
          </p:nvSpPr>
          <p:spPr bwMode="auto">
            <a:xfrm>
              <a:off x="1815" y="1323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45" name="Line 6040"/>
            <p:cNvSpPr>
              <a:spLocks noChangeShapeType="1"/>
            </p:cNvSpPr>
            <p:nvPr/>
          </p:nvSpPr>
          <p:spPr bwMode="auto">
            <a:xfrm>
              <a:off x="2283" y="1323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46" name="Rectangle 6041"/>
            <p:cNvSpPr>
              <a:spLocks noChangeArrowheads="1"/>
            </p:cNvSpPr>
            <p:nvPr/>
          </p:nvSpPr>
          <p:spPr bwMode="auto">
            <a:xfrm>
              <a:off x="2283" y="1323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47" name="Line 6042"/>
            <p:cNvSpPr>
              <a:spLocks noChangeShapeType="1"/>
            </p:cNvSpPr>
            <p:nvPr/>
          </p:nvSpPr>
          <p:spPr bwMode="auto">
            <a:xfrm>
              <a:off x="2751" y="1323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48" name="Rectangle 6043"/>
            <p:cNvSpPr>
              <a:spLocks noChangeArrowheads="1"/>
            </p:cNvSpPr>
            <p:nvPr/>
          </p:nvSpPr>
          <p:spPr bwMode="auto">
            <a:xfrm>
              <a:off x="2751" y="1323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49" name="Line 6044"/>
            <p:cNvSpPr>
              <a:spLocks noChangeShapeType="1"/>
            </p:cNvSpPr>
            <p:nvPr/>
          </p:nvSpPr>
          <p:spPr bwMode="auto">
            <a:xfrm>
              <a:off x="3219" y="1323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50" name="Rectangle 6045"/>
            <p:cNvSpPr>
              <a:spLocks noChangeArrowheads="1"/>
            </p:cNvSpPr>
            <p:nvPr/>
          </p:nvSpPr>
          <p:spPr bwMode="auto">
            <a:xfrm>
              <a:off x="3219" y="1323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51" name="Line 6046"/>
            <p:cNvSpPr>
              <a:spLocks noChangeShapeType="1"/>
            </p:cNvSpPr>
            <p:nvPr/>
          </p:nvSpPr>
          <p:spPr bwMode="auto">
            <a:xfrm>
              <a:off x="3687" y="1323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52" name="Rectangle 6047"/>
            <p:cNvSpPr>
              <a:spLocks noChangeArrowheads="1"/>
            </p:cNvSpPr>
            <p:nvPr/>
          </p:nvSpPr>
          <p:spPr bwMode="auto">
            <a:xfrm>
              <a:off x="3687" y="1323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53" name="Line 6048"/>
            <p:cNvSpPr>
              <a:spLocks noChangeShapeType="1"/>
            </p:cNvSpPr>
            <p:nvPr/>
          </p:nvSpPr>
          <p:spPr bwMode="auto">
            <a:xfrm>
              <a:off x="4155" y="1323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54" name="Rectangle 6049"/>
            <p:cNvSpPr>
              <a:spLocks noChangeArrowheads="1"/>
            </p:cNvSpPr>
            <p:nvPr/>
          </p:nvSpPr>
          <p:spPr bwMode="auto">
            <a:xfrm>
              <a:off x="4155" y="1323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55" name="Line 6050"/>
            <p:cNvSpPr>
              <a:spLocks noChangeShapeType="1"/>
            </p:cNvSpPr>
            <p:nvPr/>
          </p:nvSpPr>
          <p:spPr bwMode="auto">
            <a:xfrm>
              <a:off x="4623" y="1323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456" name="Rectangle 6051"/>
            <p:cNvSpPr>
              <a:spLocks noChangeArrowheads="1"/>
            </p:cNvSpPr>
            <p:nvPr/>
          </p:nvSpPr>
          <p:spPr bwMode="auto">
            <a:xfrm>
              <a:off x="4623" y="1323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7374" name="Group 6253"/>
          <p:cNvGrpSpPr>
            <a:grpSpLocks/>
          </p:cNvGrpSpPr>
          <p:nvPr/>
        </p:nvGrpSpPr>
        <p:grpSpPr bwMode="auto">
          <a:xfrm>
            <a:off x="292100" y="2687638"/>
            <a:ext cx="7783513" cy="1222375"/>
            <a:chOff x="184" y="1408"/>
            <a:chExt cx="4903" cy="770"/>
          </a:xfrm>
        </p:grpSpPr>
        <p:sp>
          <p:nvSpPr>
            <p:cNvPr id="58057" name="Line 6053"/>
            <p:cNvSpPr>
              <a:spLocks noChangeShapeType="1"/>
            </p:cNvSpPr>
            <p:nvPr/>
          </p:nvSpPr>
          <p:spPr bwMode="auto">
            <a:xfrm>
              <a:off x="184" y="1408"/>
              <a:ext cx="2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58" name="Rectangle 6054"/>
            <p:cNvSpPr>
              <a:spLocks noChangeArrowheads="1"/>
            </p:cNvSpPr>
            <p:nvPr/>
          </p:nvSpPr>
          <p:spPr bwMode="auto">
            <a:xfrm>
              <a:off x="184" y="1408"/>
              <a:ext cx="22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59" name="Line 6055"/>
            <p:cNvSpPr>
              <a:spLocks noChangeShapeType="1"/>
            </p:cNvSpPr>
            <p:nvPr/>
          </p:nvSpPr>
          <p:spPr bwMode="auto">
            <a:xfrm>
              <a:off x="410" y="1408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60" name="Rectangle 6056"/>
            <p:cNvSpPr>
              <a:spLocks noChangeArrowheads="1"/>
            </p:cNvSpPr>
            <p:nvPr/>
          </p:nvSpPr>
          <p:spPr bwMode="auto">
            <a:xfrm>
              <a:off x="410" y="1408"/>
              <a:ext cx="46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61" name="Line 6057"/>
            <p:cNvSpPr>
              <a:spLocks noChangeShapeType="1"/>
            </p:cNvSpPr>
            <p:nvPr/>
          </p:nvSpPr>
          <p:spPr bwMode="auto">
            <a:xfrm>
              <a:off x="878" y="1408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62" name="Rectangle 6058"/>
            <p:cNvSpPr>
              <a:spLocks noChangeArrowheads="1"/>
            </p:cNvSpPr>
            <p:nvPr/>
          </p:nvSpPr>
          <p:spPr bwMode="auto">
            <a:xfrm>
              <a:off x="878" y="1408"/>
              <a:ext cx="46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63" name="Line 6059"/>
            <p:cNvSpPr>
              <a:spLocks noChangeShapeType="1"/>
            </p:cNvSpPr>
            <p:nvPr/>
          </p:nvSpPr>
          <p:spPr bwMode="auto">
            <a:xfrm>
              <a:off x="1347" y="1408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64" name="Rectangle 6060"/>
            <p:cNvSpPr>
              <a:spLocks noChangeArrowheads="1"/>
            </p:cNvSpPr>
            <p:nvPr/>
          </p:nvSpPr>
          <p:spPr bwMode="auto">
            <a:xfrm>
              <a:off x="1347" y="1408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65" name="Line 6061"/>
            <p:cNvSpPr>
              <a:spLocks noChangeShapeType="1"/>
            </p:cNvSpPr>
            <p:nvPr/>
          </p:nvSpPr>
          <p:spPr bwMode="auto">
            <a:xfrm>
              <a:off x="1815" y="1408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66" name="Rectangle 6062"/>
            <p:cNvSpPr>
              <a:spLocks noChangeArrowheads="1"/>
            </p:cNvSpPr>
            <p:nvPr/>
          </p:nvSpPr>
          <p:spPr bwMode="auto">
            <a:xfrm>
              <a:off x="1815" y="1408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67" name="Line 6063"/>
            <p:cNvSpPr>
              <a:spLocks noChangeShapeType="1"/>
            </p:cNvSpPr>
            <p:nvPr/>
          </p:nvSpPr>
          <p:spPr bwMode="auto">
            <a:xfrm>
              <a:off x="2283" y="1408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68" name="Rectangle 6064"/>
            <p:cNvSpPr>
              <a:spLocks noChangeArrowheads="1"/>
            </p:cNvSpPr>
            <p:nvPr/>
          </p:nvSpPr>
          <p:spPr bwMode="auto">
            <a:xfrm>
              <a:off x="2283" y="1408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69" name="Line 6065"/>
            <p:cNvSpPr>
              <a:spLocks noChangeShapeType="1"/>
            </p:cNvSpPr>
            <p:nvPr/>
          </p:nvSpPr>
          <p:spPr bwMode="auto">
            <a:xfrm>
              <a:off x="2751" y="1408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70" name="Rectangle 6066"/>
            <p:cNvSpPr>
              <a:spLocks noChangeArrowheads="1"/>
            </p:cNvSpPr>
            <p:nvPr/>
          </p:nvSpPr>
          <p:spPr bwMode="auto">
            <a:xfrm>
              <a:off x="2751" y="1408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71" name="Line 6067"/>
            <p:cNvSpPr>
              <a:spLocks noChangeShapeType="1"/>
            </p:cNvSpPr>
            <p:nvPr/>
          </p:nvSpPr>
          <p:spPr bwMode="auto">
            <a:xfrm>
              <a:off x="3219" y="1408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72" name="Rectangle 6068"/>
            <p:cNvSpPr>
              <a:spLocks noChangeArrowheads="1"/>
            </p:cNvSpPr>
            <p:nvPr/>
          </p:nvSpPr>
          <p:spPr bwMode="auto">
            <a:xfrm>
              <a:off x="3219" y="1408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73" name="Line 6069"/>
            <p:cNvSpPr>
              <a:spLocks noChangeShapeType="1"/>
            </p:cNvSpPr>
            <p:nvPr/>
          </p:nvSpPr>
          <p:spPr bwMode="auto">
            <a:xfrm>
              <a:off x="3687" y="1408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74" name="Rectangle 6070"/>
            <p:cNvSpPr>
              <a:spLocks noChangeArrowheads="1"/>
            </p:cNvSpPr>
            <p:nvPr/>
          </p:nvSpPr>
          <p:spPr bwMode="auto">
            <a:xfrm>
              <a:off x="3687" y="1408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75" name="Line 6071"/>
            <p:cNvSpPr>
              <a:spLocks noChangeShapeType="1"/>
            </p:cNvSpPr>
            <p:nvPr/>
          </p:nvSpPr>
          <p:spPr bwMode="auto">
            <a:xfrm>
              <a:off x="4155" y="1408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76" name="Rectangle 6072"/>
            <p:cNvSpPr>
              <a:spLocks noChangeArrowheads="1"/>
            </p:cNvSpPr>
            <p:nvPr/>
          </p:nvSpPr>
          <p:spPr bwMode="auto">
            <a:xfrm>
              <a:off x="4155" y="1408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77" name="Line 6073"/>
            <p:cNvSpPr>
              <a:spLocks noChangeShapeType="1"/>
            </p:cNvSpPr>
            <p:nvPr/>
          </p:nvSpPr>
          <p:spPr bwMode="auto">
            <a:xfrm>
              <a:off x="4623" y="1408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78" name="Rectangle 6074"/>
            <p:cNvSpPr>
              <a:spLocks noChangeArrowheads="1"/>
            </p:cNvSpPr>
            <p:nvPr/>
          </p:nvSpPr>
          <p:spPr bwMode="auto">
            <a:xfrm>
              <a:off x="4623" y="1408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79" name="Line 6075"/>
            <p:cNvSpPr>
              <a:spLocks noChangeShapeType="1"/>
            </p:cNvSpPr>
            <p:nvPr/>
          </p:nvSpPr>
          <p:spPr bwMode="auto">
            <a:xfrm>
              <a:off x="184" y="1493"/>
              <a:ext cx="2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80" name="Rectangle 6076"/>
            <p:cNvSpPr>
              <a:spLocks noChangeArrowheads="1"/>
            </p:cNvSpPr>
            <p:nvPr/>
          </p:nvSpPr>
          <p:spPr bwMode="auto">
            <a:xfrm>
              <a:off x="184" y="1493"/>
              <a:ext cx="22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81" name="Line 6077"/>
            <p:cNvSpPr>
              <a:spLocks noChangeShapeType="1"/>
            </p:cNvSpPr>
            <p:nvPr/>
          </p:nvSpPr>
          <p:spPr bwMode="auto">
            <a:xfrm>
              <a:off x="410" y="1493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82" name="Rectangle 6078"/>
            <p:cNvSpPr>
              <a:spLocks noChangeArrowheads="1"/>
            </p:cNvSpPr>
            <p:nvPr/>
          </p:nvSpPr>
          <p:spPr bwMode="auto">
            <a:xfrm>
              <a:off x="410" y="1493"/>
              <a:ext cx="46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83" name="Line 6079"/>
            <p:cNvSpPr>
              <a:spLocks noChangeShapeType="1"/>
            </p:cNvSpPr>
            <p:nvPr/>
          </p:nvSpPr>
          <p:spPr bwMode="auto">
            <a:xfrm>
              <a:off x="878" y="1493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84" name="Rectangle 6080"/>
            <p:cNvSpPr>
              <a:spLocks noChangeArrowheads="1"/>
            </p:cNvSpPr>
            <p:nvPr/>
          </p:nvSpPr>
          <p:spPr bwMode="auto">
            <a:xfrm>
              <a:off x="878" y="1493"/>
              <a:ext cx="46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85" name="Line 6081"/>
            <p:cNvSpPr>
              <a:spLocks noChangeShapeType="1"/>
            </p:cNvSpPr>
            <p:nvPr/>
          </p:nvSpPr>
          <p:spPr bwMode="auto">
            <a:xfrm>
              <a:off x="1347" y="1493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86" name="Rectangle 6082"/>
            <p:cNvSpPr>
              <a:spLocks noChangeArrowheads="1"/>
            </p:cNvSpPr>
            <p:nvPr/>
          </p:nvSpPr>
          <p:spPr bwMode="auto">
            <a:xfrm>
              <a:off x="1347" y="1493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87" name="Line 6083"/>
            <p:cNvSpPr>
              <a:spLocks noChangeShapeType="1"/>
            </p:cNvSpPr>
            <p:nvPr/>
          </p:nvSpPr>
          <p:spPr bwMode="auto">
            <a:xfrm>
              <a:off x="1815" y="1493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88" name="Rectangle 6084"/>
            <p:cNvSpPr>
              <a:spLocks noChangeArrowheads="1"/>
            </p:cNvSpPr>
            <p:nvPr/>
          </p:nvSpPr>
          <p:spPr bwMode="auto">
            <a:xfrm>
              <a:off x="1815" y="1493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89" name="Line 6085"/>
            <p:cNvSpPr>
              <a:spLocks noChangeShapeType="1"/>
            </p:cNvSpPr>
            <p:nvPr/>
          </p:nvSpPr>
          <p:spPr bwMode="auto">
            <a:xfrm>
              <a:off x="2283" y="1493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90" name="Rectangle 6086"/>
            <p:cNvSpPr>
              <a:spLocks noChangeArrowheads="1"/>
            </p:cNvSpPr>
            <p:nvPr/>
          </p:nvSpPr>
          <p:spPr bwMode="auto">
            <a:xfrm>
              <a:off x="2283" y="1493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91" name="Line 6087"/>
            <p:cNvSpPr>
              <a:spLocks noChangeShapeType="1"/>
            </p:cNvSpPr>
            <p:nvPr/>
          </p:nvSpPr>
          <p:spPr bwMode="auto">
            <a:xfrm>
              <a:off x="2751" y="1493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92" name="Rectangle 6088"/>
            <p:cNvSpPr>
              <a:spLocks noChangeArrowheads="1"/>
            </p:cNvSpPr>
            <p:nvPr/>
          </p:nvSpPr>
          <p:spPr bwMode="auto">
            <a:xfrm>
              <a:off x="2751" y="1493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93" name="Line 6089"/>
            <p:cNvSpPr>
              <a:spLocks noChangeShapeType="1"/>
            </p:cNvSpPr>
            <p:nvPr/>
          </p:nvSpPr>
          <p:spPr bwMode="auto">
            <a:xfrm>
              <a:off x="3219" y="1493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94" name="Rectangle 6090"/>
            <p:cNvSpPr>
              <a:spLocks noChangeArrowheads="1"/>
            </p:cNvSpPr>
            <p:nvPr/>
          </p:nvSpPr>
          <p:spPr bwMode="auto">
            <a:xfrm>
              <a:off x="3219" y="1493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95" name="Line 6091"/>
            <p:cNvSpPr>
              <a:spLocks noChangeShapeType="1"/>
            </p:cNvSpPr>
            <p:nvPr/>
          </p:nvSpPr>
          <p:spPr bwMode="auto">
            <a:xfrm>
              <a:off x="3687" y="1493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96" name="Rectangle 6092"/>
            <p:cNvSpPr>
              <a:spLocks noChangeArrowheads="1"/>
            </p:cNvSpPr>
            <p:nvPr/>
          </p:nvSpPr>
          <p:spPr bwMode="auto">
            <a:xfrm>
              <a:off x="3687" y="1493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97" name="Line 6093"/>
            <p:cNvSpPr>
              <a:spLocks noChangeShapeType="1"/>
            </p:cNvSpPr>
            <p:nvPr/>
          </p:nvSpPr>
          <p:spPr bwMode="auto">
            <a:xfrm>
              <a:off x="4155" y="1493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98" name="Rectangle 6094"/>
            <p:cNvSpPr>
              <a:spLocks noChangeArrowheads="1"/>
            </p:cNvSpPr>
            <p:nvPr/>
          </p:nvSpPr>
          <p:spPr bwMode="auto">
            <a:xfrm>
              <a:off x="4155" y="1493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99" name="Line 6095"/>
            <p:cNvSpPr>
              <a:spLocks noChangeShapeType="1"/>
            </p:cNvSpPr>
            <p:nvPr/>
          </p:nvSpPr>
          <p:spPr bwMode="auto">
            <a:xfrm>
              <a:off x="4623" y="1493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00" name="Rectangle 6096"/>
            <p:cNvSpPr>
              <a:spLocks noChangeArrowheads="1"/>
            </p:cNvSpPr>
            <p:nvPr/>
          </p:nvSpPr>
          <p:spPr bwMode="auto">
            <a:xfrm>
              <a:off x="4623" y="1493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01" name="Line 6097"/>
            <p:cNvSpPr>
              <a:spLocks noChangeShapeType="1"/>
            </p:cNvSpPr>
            <p:nvPr/>
          </p:nvSpPr>
          <p:spPr bwMode="auto">
            <a:xfrm>
              <a:off x="184" y="1579"/>
              <a:ext cx="2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02" name="Rectangle 6098"/>
            <p:cNvSpPr>
              <a:spLocks noChangeArrowheads="1"/>
            </p:cNvSpPr>
            <p:nvPr/>
          </p:nvSpPr>
          <p:spPr bwMode="auto">
            <a:xfrm>
              <a:off x="184" y="1579"/>
              <a:ext cx="22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03" name="Line 6099"/>
            <p:cNvSpPr>
              <a:spLocks noChangeShapeType="1"/>
            </p:cNvSpPr>
            <p:nvPr/>
          </p:nvSpPr>
          <p:spPr bwMode="auto">
            <a:xfrm>
              <a:off x="410" y="1579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04" name="Rectangle 6100"/>
            <p:cNvSpPr>
              <a:spLocks noChangeArrowheads="1"/>
            </p:cNvSpPr>
            <p:nvPr/>
          </p:nvSpPr>
          <p:spPr bwMode="auto">
            <a:xfrm>
              <a:off x="410" y="1579"/>
              <a:ext cx="465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05" name="Line 6101"/>
            <p:cNvSpPr>
              <a:spLocks noChangeShapeType="1"/>
            </p:cNvSpPr>
            <p:nvPr/>
          </p:nvSpPr>
          <p:spPr bwMode="auto">
            <a:xfrm>
              <a:off x="878" y="1579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06" name="Rectangle 6102"/>
            <p:cNvSpPr>
              <a:spLocks noChangeArrowheads="1"/>
            </p:cNvSpPr>
            <p:nvPr/>
          </p:nvSpPr>
          <p:spPr bwMode="auto">
            <a:xfrm>
              <a:off x="878" y="1579"/>
              <a:ext cx="465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07" name="Line 6103"/>
            <p:cNvSpPr>
              <a:spLocks noChangeShapeType="1"/>
            </p:cNvSpPr>
            <p:nvPr/>
          </p:nvSpPr>
          <p:spPr bwMode="auto">
            <a:xfrm>
              <a:off x="1347" y="1579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08" name="Rectangle 6104"/>
            <p:cNvSpPr>
              <a:spLocks noChangeArrowheads="1"/>
            </p:cNvSpPr>
            <p:nvPr/>
          </p:nvSpPr>
          <p:spPr bwMode="auto">
            <a:xfrm>
              <a:off x="1347" y="1579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09" name="Line 6105"/>
            <p:cNvSpPr>
              <a:spLocks noChangeShapeType="1"/>
            </p:cNvSpPr>
            <p:nvPr/>
          </p:nvSpPr>
          <p:spPr bwMode="auto">
            <a:xfrm>
              <a:off x="1815" y="1579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10" name="Rectangle 6106"/>
            <p:cNvSpPr>
              <a:spLocks noChangeArrowheads="1"/>
            </p:cNvSpPr>
            <p:nvPr/>
          </p:nvSpPr>
          <p:spPr bwMode="auto">
            <a:xfrm>
              <a:off x="1815" y="1579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11" name="Line 6107"/>
            <p:cNvSpPr>
              <a:spLocks noChangeShapeType="1"/>
            </p:cNvSpPr>
            <p:nvPr/>
          </p:nvSpPr>
          <p:spPr bwMode="auto">
            <a:xfrm>
              <a:off x="2283" y="1579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12" name="Rectangle 6108"/>
            <p:cNvSpPr>
              <a:spLocks noChangeArrowheads="1"/>
            </p:cNvSpPr>
            <p:nvPr/>
          </p:nvSpPr>
          <p:spPr bwMode="auto">
            <a:xfrm>
              <a:off x="2283" y="1579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13" name="Line 6109"/>
            <p:cNvSpPr>
              <a:spLocks noChangeShapeType="1"/>
            </p:cNvSpPr>
            <p:nvPr/>
          </p:nvSpPr>
          <p:spPr bwMode="auto">
            <a:xfrm>
              <a:off x="2751" y="1579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14" name="Rectangle 6110"/>
            <p:cNvSpPr>
              <a:spLocks noChangeArrowheads="1"/>
            </p:cNvSpPr>
            <p:nvPr/>
          </p:nvSpPr>
          <p:spPr bwMode="auto">
            <a:xfrm>
              <a:off x="2751" y="1579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15" name="Line 6111"/>
            <p:cNvSpPr>
              <a:spLocks noChangeShapeType="1"/>
            </p:cNvSpPr>
            <p:nvPr/>
          </p:nvSpPr>
          <p:spPr bwMode="auto">
            <a:xfrm>
              <a:off x="3219" y="1579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16" name="Rectangle 6112"/>
            <p:cNvSpPr>
              <a:spLocks noChangeArrowheads="1"/>
            </p:cNvSpPr>
            <p:nvPr/>
          </p:nvSpPr>
          <p:spPr bwMode="auto">
            <a:xfrm>
              <a:off x="3219" y="1579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17" name="Line 6113"/>
            <p:cNvSpPr>
              <a:spLocks noChangeShapeType="1"/>
            </p:cNvSpPr>
            <p:nvPr/>
          </p:nvSpPr>
          <p:spPr bwMode="auto">
            <a:xfrm>
              <a:off x="3687" y="1579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18" name="Rectangle 6114"/>
            <p:cNvSpPr>
              <a:spLocks noChangeArrowheads="1"/>
            </p:cNvSpPr>
            <p:nvPr/>
          </p:nvSpPr>
          <p:spPr bwMode="auto">
            <a:xfrm>
              <a:off x="3687" y="1579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19" name="Line 6115"/>
            <p:cNvSpPr>
              <a:spLocks noChangeShapeType="1"/>
            </p:cNvSpPr>
            <p:nvPr/>
          </p:nvSpPr>
          <p:spPr bwMode="auto">
            <a:xfrm>
              <a:off x="4155" y="1579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20" name="Rectangle 6116"/>
            <p:cNvSpPr>
              <a:spLocks noChangeArrowheads="1"/>
            </p:cNvSpPr>
            <p:nvPr/>
          </p:nvSpPr>
          <p:spPr bwMode="auto">
            <a:xfrm>
              <a:off x="4155" y="1579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21" name="Line 6117"/>
            <p:cNvSpPr>
              <a:spLocks noChangeShapeType="1"/>
            </p:cNvSpPr>
            <p:nvPr/>
          </p:nvSpPr>
          <p:spPr bwMode="auto">
            <a:xfrm>
              <a:off x="4623" y="1579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22" name="Rectangle 6118"/>
            <p:cNvSpPr>
              <a:spLocks noChangeArrowheads="1"/>
            </p:cNvSpPr>
            <p:nvPr/>
          </p:nvSpPr>
          <p:spPr bwMode="auto">
            <a:xfrm>
              <a:off x="4623" y="1579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23" name="Line 6119"/>
            <p:cNvSpPr>
              <a:spLocks noChangeShapeType="1"/>
            </p:cNvSpPr>
            <p:nvPr/>
          </p:nvSpPr>
          <p:spPr bwMode="auto">
            <a:xfrm>
              <a:off x="184" y="1664"/>
              <a:ext cx="2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24" name="Rectangle 6120"/>
            <p:cNvSpPr>
              <a:spLocks noChangeArrowheads="1"/>
            </p:cNvSpPr>
            <p:nvPr/>
          </p:nvSpPr>
          <p:spPr bwMode="auto">
            <a:xfrm>
              <a:off x="184" y="1664"/>
              <a:ext cx="22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25" name="Line 6121"/>
            <p:cNvSpPr>
              <a:spLocks noChangeShapeType="1"/>
            </p:cNvSpPr>
            <p:nvPr/>
          </p:nvSpPr>
          <p:spPr bwMode="auto">
            <a:xfrm>
              <a:off x="410" y="1664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26" name="Rectangle 6122"/>
            <p:cNvSpPr>
              <a:spLocks noChangeArrowheads="1"/>
            </p:cNvSpPr>
            <p:nvPr/>
          </p:nvSpPr>
          <p:spPr bwMode="auto">
            <a:xfrm>
              <a:off x="410" y="1664"/>
              <a:ext cx="465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27" name="Line 6123"/>
            <p:cNvSpPr>
              <a:spLocks noChangeShapeType="1"/>
            </p:cNvSpPr>
            <p:nvPr/>
          </p:nvSpPr>
          <p:spPr bwMode="auto">
            <a:xfrm>
              <a:off x="878" y="1664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28" name="Rectangle 6124"/>
            <p:cNvSpPr>
              <a:spLocks noChangeArrowheads="1"/>
            </p:cNvSpPr>
            <p:nvPr/>
          </p:nvSpPr>
          <p:spPr bwMode="auto">
            <a:xfrm>
              <a:off x="878" y="1664"/>
              <a:ext cx="465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29" name="Line 6125"/>
            <p:cNvSpPr>
              <a:spLocks noChangeShapeType="1"/>
            </p:cNvSpPr>
            <p:nvPr/>
          </p:nvSpPr>
          <p:spPr bwMode="auto">
            <a:xfrm>
              <a:off x="1347" y="1664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30" name="Rectangle 6126"/>
            <p:cNvSpPr>
              <a:spLocks noChangeArrowheads="1"/>
            </p:cNvSpPr>
            <p:nvPr/>
          </p:nvSpPr>
          <p:spPr bwMode="auto">
            <a:xfrm>
              <a:off x="1347" y="1664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31" name="Line 6127"/>
            <p:cNvSpPr>
              <a:spLocks noChangeShapeType="1"/>
            </p:cNvSpPr>
            <p:nvPr/>
          </p:nvSpPr>
          <p:spPr bwMode="auto">
            <a:xfrm>
              <a:off x="1815" y="1664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32" name="Rectangle 6128"/>
            <p:cNvSpPr>
              <a:spLocks noChangeArrowheads="1"/>
            </p:cNvSpPr>
            <p:nvPr/>
          </p:nvSpPr>
          <p:spPr bwMode="auto">
            <a:xfrm>
              <a:off x="1815" y="1664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33" name="Line 6129"/>
            <p:cNvSpPr>
              <a:spLocks noChangeShapeType="1"/>
            </p:cNvSpPr>
            <p:nvPr/>
          </p:nvSpPr>
          <p:spPr bwMode="auto">
            <a:xfrm>
              <a:off x="2283" y="1664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34" name="Rectangle 6130"/>
            <p:cNvSpPr>
              <a:spLocks noChangeArrowheads="1"/>
            </p:cNvSpPr>
            <p:nvPr/>
          </p:nvSpPr>
          <p:spPr bwMode="auto">
            <a:xfrm>
              <a:off x="2283" y="1664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35" name="Line 6131"/>
            <p:cNvSpPr>
              <a:spLocks noChangeShapeType="1"/>
            </p:cNvSpPr>
            <p:nvPr/>
          </p:nvSpPr>
          <p:spPr bwMode="auto">
            <a:xfrm>
              <a:off x="2751" y="1664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36" name="Rectangle 6132"/>
            <p:cNvSpPr>
              <a:spLocks noChangeArrowheads="1"/>
            </p:cNvSpPr>
            <p:nvPr/>
          </p:nvSpPr>
          <p:spPr bwMode="auto">
            <a:xfrm>
              <a:off x="2751" y="1664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37" name="Line 6133"/>
            <p:cNvSpPr>
              <a:spLocks noChangeShapeType="1"/>
            </p:cNvSpPr>
            <p:nvPr/>
          </p:nvSpPr>
          <p:spPr bwMode="auto">
            <a:xfrm>
              <a:off x="3219" y="1664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38" name="Rectangle 6134"/>
            <p:cNvSpPr>
              <a:spLocks noChangeArrowheads="1"/>
            </p:cNvSpPr>
            <p:nvPr/>
          </p:nvSpPr>
          <p:spPr bwMode="auto">
            <a:xfrm>
              <a:off x="3219" y="1664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39" name="Line 6135"/>
            <p:cNvSpPr>
              <a:spLocks noChangeShapeType="1"/>
            </p:cNvSpPr>
            <p:nvPr/>
          </p:nvSpPr>
          <p:spPr bwMode="auto">
            <a:xfrm>
              <a:off x="3687" y="1664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40" name="Rectangle 6136"/>
            <p:cNvSpPr>
              <a:spLocks noChangeArrowheads="1"/>
            </p:cNvSpPr>
            <p:nvPr/>
          </p:nvSpPr>
          <p:spPr bwMode="auto">
            <a:xfrm>
              <a:off x="3687" y="1664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41" name="Line 6137"/>
            <p:cNvSpPr>
              <a:spLocks noChangeShapeType="1"/>
            </p:cNvSpPr>
            <p:nvPr/>
          </p:nvSpPr>
          <p:spPr bwMode="auto">
            <a:xfrm>
              <a:off x="4155" y="1664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42" name="Rectangle 6138"/>
            <p:cNvSpPr>
              <a:spLocks noChangeArrowheads="1"/>
            </p:cNvSpPr>
            <p:nvPr/>
          </p:nvSpPr>
          <p:spPr bwMode="auto">
            <a:xfrm>
              <a:off x="4155" y="1664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43" name="Line 6139"/>
            <p:cNvSpPr>
              <a:spLocks noChangeShapeType="1"/>
            </p:cNvSpPr>
            <p:nvPr/>
          </p:nvSpPr>
          <p:spPr bwMode="auto">
            <a:xfrm>
              <a:off x="4623" y="1664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44" name="Rectangle 6140"/>
            <p:cNvSpPr>
              <a:spLocks noChangeArrowheads="1"/>
            </p:cNvSpPr>
            <p:nvPr/>
          </p:nvSpPr>
          <p:spPr bwMode="auto">
            <a:xfrm>
              <a:off x="4623" y="1664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45" name="Line 6141"/>
            <p:cNvSpPr>
              <a:spLocks noChangeShapeType="1"/>
            </p:cNvSpPr>
            <p:nvPr/>
          </p:nvSpPr>
          <p:spPr bwMode="auto">
            <a:xfrm>
              <a:off x="184" y="1749"/>
              <a:ext cx="2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46" name="Rectangle 6142"/>
            <p:cNvSpPr>
              <a:spLocks noChangeArrowheads="1"/>
            </p:cNvSpPr>
            <p:nvPr/>
          </p:nvSpPr>
          <p:spPr bwMode="auto">
            <a:xfrm>
              <a:off x="184" y="1749"/>
              <a:ext cx="22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47" name="Line 6143"/>
            <p:cNvSpPr>
              <a:spLocks noChangeShapeType="1"/>
            </p:cNvSpPr>
            <p:nvPr/>
          </p:nvSpPr>
          <p:spPr bwMode="auto">
            <a:xfrm>
              <a:off x="410" y="1749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48" name="Rectangle 6144"/>
            <p:cNvSpPr>
              <a:spLocks noChangeArrowheads="1"/>
            </p:cNvSpPr>
            <p:nvPr/>
          </p:nvSpPr>
          <p:spPr bwMode="auto">
            <a:xfrm>
              <a:off x="410" y="1749"/>
              <a:ext cx="465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49" name="Line 6145"/>
            <p:cNvSpPr>
              <a:spLocks noChangeShapeType="1"/>
            </p:cNvSpPr>
            <p:nvPr/>
          </p:nvSpPr>
          <p:spPr bwMode="auto">
            <a:xfrm>
              <a:off x="878" y="1749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50" name="Rectangle 6146"/>
            <p:cNvSpPr>
              <a:spLocks noChangeArrowheads="1"/>
            </p:cNvSpPr>
            <p:nvPr/>
          </p:nvSpPr>
          <p:spPr bwMode="auto">
            <a:xfrm>
              <a:off x="878" y="1749"/>
              <a:ext cx="465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51" name="Line 6147"/>
            <p:cNvSpPr>
              <a:spLocks noChangeShapeType="1"/>
            </p:cNvSpPr>
            <p:nvPr/>
          </p:nvSpPr>
          <p:spPr bwMode="auto">
            <a:xfrm>
              <a:off x="1347" y="1749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52" name="Rectangle 6148"/>
            <p:cNvSpPr>
              <a:spLocks noChangeArrowheads="1"/>
            </p:cNvSpPr>
            <p:nvPr/>
          </p:nvSpPr>
          <p:spPr bwMode="auto">
            <a:xfrm>
              <a:off x="1347" y="1749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53" name="Line 6149"/>
            <p:cNvSpPr>
              <a:spLocks noChangeShapeType="1"/>
            </p:cNvSpPr>
            <p:nvPr/>
          </p:nvSpPr>
          <p:spPr bwMode="auto">
            <a:xfrm>
              <a:off x="1815" y="1749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54" name="Rectangle 6150"/>
            <p:cNvSpPr>
              <a:spLocks noChangeArrowheads="1"/>
            </p:cNvSpPr>
            <p:nvPr/>
          </p:nvSpPr>
          <p:spPr bwMode="auto">
            <a:xfrm>
              <a:off x="1815" y="1749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55" name="Line 6151"/>
            <p:cNvSpPr>
              <a:spLocks noChangeShapeType="1"/>
            </p:cNvSpPr>
            <p:nvPr/>
          </p:nvSpPr>
          <p:spPr bwMode="auto">
            <a:xfrm>
              <a:off x="2283" y="1749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56" name="Rectangle 6152"/>
            <p:cNvSpPr>
              <a:spLocks noChangeArrowheads="1"/>
            </p:cNvSpPr>
            <p:nvPr/>
          </p:nvSpPr>
          <p:spPr bwMode="auto">
            <a:xfrm>
              <a:off x="2283" y="1749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57" name="Line 6153"/>
            <p:cNvSpPr>
              <a:spLocks noChangeShapeType="1"/>
            </p:cNvSpPr>
            <p:nvPr/>
          </p:nvSpPr>
          <p:spPr bwMode="auto">
            <a:xfrm>
              <a:off x="2751" y="1749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58" name="Rectangle 6154"/>
            <p:cNvSpPr>
              <a:spLocks noChangeArrowheads="1"/>
            </p:cNvSpPr>
            <p:nvPr/>
          </p:nvSpPr>
          <p:spPr bwMode="auto">
            <a:xfrm>
              <a:off x="2751" y="1749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59" name="Line 6155"/>
            <p:cNvSpPr>
              <a:spLocks noChangeShapeType="1"/>
            </p:cNvSpPr>
            <p:nvPr/>
          </p:nvSpPr>
          <p:spPr bwMode="auto">
            <a:xfrm>
              <a:off x="3219" y="1749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60" name="Rectangle 6156"/>
            <p:cNvSpPr>
              <a:spLocks noChangeArrowheads="1"/>
            </p:cNvSpPr>
            <p:nvPr/>
          </p:nvSpPr>
          <p:spPr bwMode="auto">
            <a:xfrm>
              <a:off x="3219" y="1749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61" name="Line 6157"/>
            <p:cNvSpPr>
              <a:spLocks noChangeShapeType="1"/>
            </p:cNvSpPr>
            <p:nvPr/>
          </p:nvSpPr>
          <p:spPr bwMode="auto">
            <a:xfrm>
              <a:off x="3687" y="1749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62" name="Rectangle 6158"/>
            <p:cNvSpPr>
              <a:spLocks noChangeArrowheads="1"/>
            </p:cNvSpPr>
            <p:nvPr/>
          </p:nvSpPr>
          <p:spPr bwMode="auto">
            <a:xfrm>
              <a:off x="3687" y="1749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63" name="Line 6159"/>
            <p:cNvSpPr>
              <a:spLocks noChangeShapeType="1"/>
            </p:cNvSpPr>
            <p:nvPr/>
          </p:nvSpPr>
          <p:spPr bwMode="auto">
            <a:xfrm>
              <a:off x="4155" y="1749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64" name="Rectangle 6160"/>
            <p:cNvSpPr>
              <a:spLocks noChangeArrowheads="1"/>
            </p:cNvSpPr>
            <p:nvPr/>
          </p:nvSpPr>
          <p:spPr bwMode="auto">
            <a:xfrm>
              <a:off x="4155" y="1749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65" name="Line 6161"/>
            <p:cNvSpPr>
              <a:spLocks noChangeShapeType="1"/>
            </p:cNvSpPr>
            <p:nvPr/>
          </p:nvSpPr>
          <p:spPr bwMode="auto">
            <a:xfrm>
              <a:off x="4623" y="1749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66" name="Rectangle 6162"/>
            <p:cNvSpPr>
              <a:spLocks noChangeArrowheads="1"/>
            </p:cNvSpPr>
            <p:nvPr/>
          </p:nvSpPr>
          <p:spPr bwMode="auto">
            <a:xfrm>
              <a:off x="4623" y="1749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67" name="Line 6163"/>
            <p:cNvSpPr>
              <a:spLocks noChangeShapeType="1"/>
            </p:cNvSpPr>
            <p:nvPr/>
          </p:nvSpPr>
          <p:spPr bwMode="auto">
            <a:xfrm>
              <a:off x="184" y="1834"/>
              <a:ext cx="2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68" name="Rectangle 6164"/>
            <p:cNvSpPr>
              <a:spLocks noChangeArrowheads="1"/>
            </p:cNvSpPr>
            <p:nvPr/>
          </p:nvSpPr>
          <p:spPr bwMode="auto">
            <a:xfrm>
              <a:off x="184" y="1834"/>
              <a:ext cx="22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69" name="Line 6165"/>
            <p:cNvSpPr>
              <a:spLocks noChangeShapeType="1"/>
            </p:cNvSpPr>
            <p:nvPr/>
          </p:nvSpPr>
          <p:spPr bwMode="auto">
            <a:xfrm>
              <a:off x="410" y="1834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70" name="Rectangle 6166"/>
            <p:cNvSpPr>
              <a:spLocks noChangeArrowheads="1"/>
            </p:cNvSpPr>
            <p:nvPr/>
          </p:nvSpPr>
          <p:spPr bwMode="auto">
            <a:xfrm>
              <a:off x="410" y="1834"/>
              <a:ext cx="465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71" name="Line 6167"/>
            <p:cNvSpPr>
              <a:spLocks noChangeShapeType="1"/>
            </p:cNvSpPr>
            <p:nvPr/>
          </p:nvSpPr>
          <p:spPr bwMode="auto">
            <a:xfrm>
              <a:off x="878" y="1834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72" name="Rectangle 6168"/>
            <p:cNvSpPr>
              <a:spLocks noChangeArrowheads="1"/>
            </p:cNvSpPr>
            <p:nvPr/>
          </p:nvSpPr>
          <p:spPr bwMode="auto">
            <a:xfrm>
              <a:off x="878" y="1834"/>
              <a:ext cx="465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73" name="Line 6169"/>
            <p:cNvSpPr>
              <a:spLocks noChangeShapeType="1"/>
            </p:cNvSpPr>
            <p:nvPr/>
          </p:nvSpPr>
          <p:spPr bwMode="auto">
            <a:xfrm>
              <a:off x="1347" y="1834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74" name="Rectangle 6170"/>
            <p:cNvSpPr>
              <a:spLocks noChangeArrowheads="1"/>
            </p:cNvSpPr>
            <p:nvPr/>
          </p:nvSpPr>
          <p:spPr bwMode="auto">
            <a:xfrm>
              <a:off x="1347" y="1834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75" name="Line 6171"/>
            <p:cNvSpPr>
              <a:spLocks noChangeShapeType="1"/>
            </p:cNvSpPr>
            <p:nvPr/>
          </p:nvSpPr>
          <p:spPr bwMode="auto">
            <a:xfrm>
              <a:off x="1815" y="1834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76" name="Rectangle 6172"/>
            <p:cNvSpPr>
              <a:spLocks noChangeArrowheads="1"/>
            </p:cNvSpPr>
            <p:nvPr/>
          </p:nvSpPr>
          <p:spPr bwMode="auto">
            <a:xfrm>
              <a:off x="1815" y="1834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77" name="Line 6173"/>
            <p:cNvSpPr>
              <a:spLocks noChangeShapeType="1"/>
            </p:cNvSpPr>
            <p:nvPr/>
          </p:nvSpPr>
          <p:spPr bwMode="auto">
            <a:xfrm>
              <a:off x="2283" y="1834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78" name="Rectangle 6174"/>
            <p:cNvSpPr>
              <a:spLocks noChangeArrowheads="1"/>
            </p:cNvSpPr>
            <p:nvPr/>
          </p:nvSpPr>
          <p:spPr bwMode="auto">
            <a:xfrm>
              <a:off x="2283" y="1834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79" name="Line 6175"/>
            <p:cNvSpPr>
              <a:spLocks noChangeShapeType="1"/>
            </p:cNvSpPr>
            <p:nvPr/>
          </p:nvSpPr>
          <p:spPr bwMode="auto">
            <a:xfrm>
              <a:off x="2751" y="1834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80" name="Rectangle 6176"/>
            <p:cNvSpPr>
              <a:spLocks noChangeArrowheads="1"/>
            </p:cNvSpPr>
            <p:nvPr/>
          </p:nvSpPr>
          <p:spPr bwMode="auto">
            <a:xfrm>
              <a:off x="2751" y="1834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81" name="Line 6177"/>
            <p:cNvSpPr>
              <a:spLocks noChangeShapeType="1"/>
            </p:cNvSpPr>
            <p:nvPr/>
          </p:nvSpPr>
          <p:spPr bwMode="auto">
            <a:xfrm>
              <a:off x="3219" y="1834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82" name="Rectangle 6178"/>
            <p:cNvSpPr>
              <a:spLocks noChangeArrowheads="1"/>
            </p:cNvSpPr>
            <p:nvPr/>
          </p:nvSpPr>
          <p:spPr bwMode="auto">
            <a:xfrm>
              <a:off x="3219" y="1834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83" name="Line 6179"/>
            <p:cNvSpPr>
              <a:spLocks noChangeShapeType="1"/>
            </p:cNvSpPr>
            <p:nvPr/>
          </p:nvSpPr>
          <p:spPr bwMode="auto">
            <a:xfrm>
              <a:off x="3687" y="1834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84" name="Rectangle 6180"/>
            <p:cNvSpPr>
              <a:spLocks noChangeArrowheads="1"/>
            </p:cNvSpPr>
            <p:nvPr/>
          </p:nvSpPr>
          <p:spPr bwMode="auto">
            <a:xfrm>
              <a:off x="3687" y="1834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85" name="Line 6181"/>
            <p:cNvSpPr>
              <a:spLocks noChangeShapeType="1"/>
            </p:cNvSpPr>
            <p:nvPr/>
          </p:nvSpPr>
          <p:spPr bwMode="auto">
            <a:xfrm>
              <a:off x="4155" y="1834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86" name="Rectangle 6182"/>
            <p:cNvSpPr>
              <a:spLocks noChangeArrowheads="1"/>
            </p:cNvSpPr>
            <p:nvPr/>
          </p:nvSpPr>
          <p:spPr bwMode="auto">
            <a:xfrm>
              <a:off x="4155" y="1834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87" name="Line 6183"/>
            <p:cNvSpPr>
              <a:spLocks noChangeShapeType="1"/>
            </p:cNvSpPr>
            <p:nvPr/>
          </p:nvSpPr>
          <p:spPr bwMode="auto">
            <a:xfrm>
              <a:off x="4623" y="1834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88" name="Rectangle 6184"/>
            <p:cNvSpPr>
              <a:spLocks noChangeArrowheads="1"/>
            </p:cNvSpPr>
            <p:nvPr/>
          </p:nvSpPr>
          <p:spPr bwMode="auto">
            <a:xfrm>
              <a:off x="4623" y="1834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89" name="Line 6185"/>
            <p:cNvSpPr>
              <a:spLocks noChangeShapeType="1"/>
            </p:cNvSpPr>
            <p:nvPr/>
          </p:nvSpPr>
          <p:spPr bwMode="auto">
            <a:xfrm>
              <a:off x="184" y="1919"/>
              <a:ext cx="2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90" name="Rectangle 6186"/>
            <p:cNvSpPr>
              <a:spLocks noChangeArrowheads="1"/>
            </p:cNvSpPr>
            <p:nvPr/>
          </p:nvSpPr>
          <p:spPr bwMode="auto">
            <a:xfrm>
              <a:off x="184" y="1919"/>
              <a:ext cx="22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91" name="Line 6187"/>
            <p:cNvSpPr>
              <a:spLocks noChangeShapeType="1"/>
            </p:cNvSpPr>
            <p:nvPr/>
          </p:nvSpPr>
          <p:spPr bwMode="auto">
            <a:xfrm>
              <a:off x="410" y="1919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92" name="Rectangle 6188"/>
            <p:cNvSpPr>
              <a:spLocks noChangeArrowheads="1"/>
            </p:cNvSpPr>
            <p:nvPr/>
          </p:nvSpPr>
          <p:spPr bwMode="auto">
            <a:xfrm>
              <a:off x="410" y="1919"/>
              <a:ext cx="46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93" name="Line 6189"/>
            <p:cNvSpPr>
              <a:spLocks noChangeShapeType="1"/>
            </p:cNvSpPr>
            <p:nvPr/>
          </p:nvSpPr>
          <p:spPr bwMode="auto">
            <a:xfrm>
              <a:off x="878" y="1919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94" name="Rectangle 6190"/>
            <p:cNvSpPr>
              <a:spLocks noChangeArrowheads="1"/>
            </p:cNvSpPr>
            <p:nvPr/>
          </p:nvSpPr>
          <p:spPr bwMode="auto">
            <a:xfrm>
              <a:off x="878" y="1919"/>
              <a:ext cx="46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95" name="Line 6191"/>
            <p:cNvSpPr>
              <a:spLocks noChangeShapeType="1"/>
            </p:cNvSpPr>
            <p:nvPr/>
          </p:nvSpPr>
          <p:spPr bwMode="auto">
            <a:xfrm>
              <a:off x="1347" y="1919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96" name="Rectangle 6192"/>
            <p:cNvSpPr>
              <a:spLocks noChangeArrowheads="1"/>
            </p:cNvSpPr>
            <p:nvPr/>
          </p:nvSpPr>
          <p:spPr bwMode="auto">
            <a:xfrm>
              <a:off x="1347" y="1919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97" name="Line 6193"/>
            <p:cNvSpPr>
              <a:spLocks noChangeShapeType="1"/>
            </p:cNvSpPr>
            <p:nvPr/>
          </p:nvSpPr>
          <p:spPr bwMode="auto">
            <a:xfrm>
              <a:off x="1815" y="1919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98" name="Rectangle 6194"/>
            <p:cNvSpPr>
              <a:spLocks noChangeArrowheads="1"/>
            </p:cNvSpPr>
            <p:nvPr/>
          </p:nvSpPr>
          <p:spPr bwMode="auto">
            <a:xfrm>
              <a:off x="1815" y="1919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199" name="Line 6195"/>
            <p:cNvSpPr>
              <a:spLocks noChangeShapeType="1"/>
            </p:cNvSpPr>
            <p:nvPr/>
          </p:nvSpPr>
          <p:spPr bwMode="auto">
            <a:xfrm>
              <a:off x="2283" y="1919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00" name="Rectangle 6196"/>
            <p:cNvSpPr>
              <a:spLocks noChangeArrowheads="1"/>
            </p:cNvSpPr>
            <p:nvPr/>
          </p:nvSpPr>
          <p:spPr bwMode="auto">
            <a:xfrm>
              <a:off x="2283" y="1919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01" name="Line 6197"/>
            <p:cNvSpPr>
              <a:spLocks noChangeShapeType="1"/>
            </p:cNvSpPr>
            <p:nvPr/>
          </p:nvSpPr>
          <p:spPr bwMode="auto">
            <a:xfrm>
              <a:off x="2751" y="1919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02" name="Rectangle 6198"/>
            <p:cNvSpPr>
              <a:spLocks noChangeArrowheads="1"/>
            </p:cNvSpPr>
            <p:nvPr/>
          </p:nvSpPr>
          <p:spPr bwMode="auto">
            <a:xfrm>
              <a:off x="2751" y="1919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03" name="Line 6199"/>
            <p:cNvSpPr>
              <a:spLocks noChangeShapeType="1"/>
            </p:cNvSpPr>
            <p:nvPr/>
          </p:nvSpPr>
          <p:spPr bwMode="auto">
            <a:xfrm>
              <a:off x="3219" y="1919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04" name="Rectangle 6200"/>
            <p:cNvSpPr>
              <a:spLocks noChangeArrowheads="1"/>
            </p:cNvSpPr>
            <p:nvPr/>
          </p:nvSpPr>
          <p:spPr bwMode="auto">
            <a:xfrm>
              <a:off x="3219" y="1919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05" name="Line 6201"/>
            <p:cNvSpPr>
              <a:spLocks noChangeShapeType="1"/>
            </p:cNvSpPr>
            <p:nvPr/>
          </p:nvSpPr>
          <p:spPr bwMode="auto">
            <a:xfrm>
              <a:off x="3687" y="1919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06" name="Rectangle 6202"/>
            <p:cNvSpPr>
              <a:spLocks noChangeArrowheads="1"/>
            </p:cNvSpPr>
            <p:nvPr/>
          </p:nvSpPr>
          <p:spPr bwMode="auto">
            <a:xfrm>
              <a:off x="3687" y="1919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07" name="Line 6203"/>
            <p:cNvSpPr>
              <a:spLocks noChangeShapeType="1"/>
            </p:cNvSpPr>
            <p:nvPr/>
          </p:nvSpPr>
          <p:spPr bwMode="auto">
            <a:xfrm>
              <a:off x="4155" y="1919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08" name="Rectangle 6204"/>
            <p:cNvSpPr>
              <a:spLocks noChangeArrowheads="1"/>
            </p:cNvSpPr>
            <p:nvPr/>
          </p:nvSpPr>
          <p:spPr bwMode="auto">
            <a:xfrm>
              <a:off x="4155" y="1919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09" name="Line 6205"/>
            <p:cNvSpPr>
              <a:spLocks noChangeShapeType="1"/>
            </p:cNvSpPr>
            <p:nvPr/>
          </p:nvSpPr>
          <p:spPr bwMode="auto">
            <a:xfrm>
              <a:off x="4623" y="1919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10" name="Rectangle 6206"/>
            <p:cNvSpPr>
              <a:spLocks noChangeArrowheads="1"/>
            </p:cNvSpPr>
            <p:nvPr/>
          </p:nvSpPr>
          <p:spPr bwMode="auto">
            <a:xfrm>
              <a:off x="4623" y="1919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11" name="Line 6207"/>
            <p:cNvSpPr>
              <a:spLocks noChangeShapeType="1"/>
            </p:cNvSpPr>
            <p:nvPr/>
          </p:nvSpPr>
          <p:spPr bwMode="auto">
            <a:xfrm>
              <a:off x="184" y="2004"/>
              <a:ext cx="2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12" name="Rectangle 6208"/>
            <p:cNvSpPr>
              <a:spLocks noChangeArrowheads="1"/>
            </p:cNvSpPr>
            <p:nvPr/>
          </p:nvSpPr>
          <p:spPr bwMode="auto">
            <a:xfrm>
              <a:off x="184" y="2004"/>
              <a:ext cx="22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13" name="Line 6209"/>
            <p:cNvSpPr>
              <a:spLocks noChangeShapeType="1"/>
            </p:cNvSpPr>
            <p:nvPr/>
          </p:nvSpPr>
          <p:spPr bwMode="auto">
            <a:xfrm>
              <a:off x="410" y="2004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14" name="Rectangle 6210"/>
            <p:cNvSpPr>
              <a:spLocks noChangeArrowheads="1"/>
            </p:cNvSpPr>
            <p:nvPr/>
          </p:nvSpPr>
          <p:spPr bwMode="auto">
            <a:xfrm>
              <a:off x="410" y="2004"/>
              <a:ext cx="46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15" name="Line 6211"/>
            <p:cNvSpPr>
              <a:spLocks noChangeShapeType="1"/>
            </p:cNvSpPr>
            <p:nvPr/>
          </p:nvSpPr>
          <p:spPr bwMode="auto">
            <a:xfrm>
              <a:off x="878" y="2004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16" name="Rectangle 6212"/>
            <p:cNvSpPr>
              <a:spLocks noChangeArrowheads="1"/>
            </p:cNvSpPr>
            <p:nvPr/>
          </p:nvSpPr>
          <p:spPr bwMode="auto">
            <a:xfrm>
              <a:off x="878" y="2004"/>
              <a:ext cx="46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17" name="Line 6213"/>
            <p:cNvSpPr>
              <a:spLocks noChangeShapeType="1"/>
            </p:cNvSpPr>
            <p:nvPr/>
          </p:nvSpPr>
          <p:spPr bwMode="auto">
            <a:xfrm>
              <a:off x="1347" y="2004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18" name="Rectangle 6214"/>
            <p:cNvSpPr>
              <a:spLocks noChangeArrowheads="1"/>
            </p:cNvSpPr>
            <p:nvPr/>
          </p:nvSpPr>
          <p:spPr bwMode="auto">
            <a:xfrm>
              <a:off x="1347" y="2004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19" name="Line 6215"/>
            <p:cNvSpPr>
              <a:spLocks noChangeShapeType="1"/>
            </p:cNvSpPr>
            <p:nvPr/>
          </p:nvSpPr>
          <p:spPr bwMode="auto">
            <a:xfrm>
              <a:off x="1815" y="2004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20" name="Rectangle 6216"/>
            <p:cNvSpPr>
              <a:spLocks noChangeArrowheads="1"/>
            </p:cNvSpPr>
            <p:nvPr/>
          </p:nvSpPr>
          <p:spPr bwMode="auto">
            <a:xfrm>
              <a:off x="1815" y="2004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21" name="Line 6217"/>
            <p:cNvSpPr>
              <a:spLocks noChangeShapeType="1"/>
            </p:cNvSpPr>
            <p:nvPr/>
          </p:nvSpPr>
          <p:spPr bwMode="auto">
            <a:xfrm>
              <a:off x="2283" y="2004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22" name="Rectangle 6218"/>
            <p:cNvSpPr>
              <a:spLocks noChangeArrowheads="1"/>
            </p:cNvSpPr>
            <p:nvPr/>
          </p:nvSpPr>
          <p:spPr bwMode="auto">
            <a:xfrm>
              <a:off x="2283" y="2004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23" name="Line 6219"/>
            <p:cNvSpPr>
              <a:spLocks noChangeShapeType="1"/>
            </p:cNvSpPr>
            <p:nvPr/>
          </p:nvSpPr>
          <p:spPr bwMode="auto">
            <a:xfrm>
              <a:off x="2751" y="2004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24" name="Rectangle 6220"/>
            <p:cNvSpPr>
              <a:spLocks noChangeArrowheads="1"/>
            </p:cNvSpPr>
            <p:nvPr/>
          </p:nvSpPr>
          <p:spPr bwMode="auto">
            <a:xfrm>
              <a:off x="2751" y="2004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25" name="Line 6221"/>
            <p:cNvSpPr>
              <a:spLocks noChangeShapeType="1"/>
            </p:cNvSpPr>
            <p:nvPr/>
          </p:nvSpPr>
          <p:spPr bwMode="auto">
            <a:xfrm>
              <a:off x="3219" y="2004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26" name="Rectangle 6222"/>
            <p:cNvSpPr>
              <a:spLocks noChangeArrowheads="1"/>
            </p:cNvSpPr>
            <p:nvPr/>
          </p:nvSpPr>
          <p:spPr bwMode="auto">
            <a:xfrm>
              <a:off x="3219" y="2004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27" name="Line 6223"/>
            <p:cNvSpPr>
              <a:spLocks noChangeShapeType="1"/>
            </p:cNvSpPr>
            <p:nvPr/>
          </p:nvSpPr>
          <p:spPr bwMode="auto">
            <a:xfrm>
              <a:off x="3687" y="2004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28" name="Rectangle 6224"/>
            <p:cNvSpPr>
              <a:spLocks noChangeArrowheads="1"/>
            </p:cNvSpPr>
            <p:nvPr/>
          </p:nvSpPr>
          <p:spPr bwMode="auto">
            <a:xfrm>
              <a:off x="3687" y="2004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29" name="Line 6225"/>
            <p:cNvSpPr>
              <a:spLocks noChangeShapeType="1"/>
            </p:cNvSpPr>
            <p:nvPr/>
          </p:nvSpPr>
          <p:spPr bwMode="auto">
            <a:xfrm>
              <a:off x="4155" y="2004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30" name="Rectangle 6226"/>
            <p:cNvSpPr>
              <a:spLocks noChangeArrowheads="1"/>
            </p:cNvSpPr>
            <p:nvPr/>
          </p:nvSpPr>
          <p:spPr bwMode="auto">
            <a:xfrm>
              <a:off x="4155" y="2004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31" name="Line 6227"/>
            <p:cNvSpPr>
              <a:spLocks noChangeShapeType="1"/>
            </p:cNvSpPr>
            <p:nvPr/>
          </p:nvSpPr>
          <p:spPr bwMode="auto">
            <a:xfrm>
              <a:off x="4623" y="2004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32" name="Rectangle 6228"/>
            <p:cNvSpPr>
              <a:spLocks noChangeArrowheads="1"/>
            </p:cNvSpPr>
            <p:nvPr/>
          </p:nvSpPr>
          <p:spPr bwMode="auto">
            <a:xfrm>
              <a:off x="4623" y="2004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33" name="Line 6229"/>
            <p:cNvSpPr>
              <a:spLocks noChangeShapeType="1"/>
            </p:cNvSpPr>
            <p:nvPr/>
          </p:nvSpPr>
          <p:spPr bwMode="auto">
            <a:xfrm>
              <a:off x="184" y="2089"/>
              <a:ext cx="2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34" name="Rectangle 6230"/>
            <p:cNvSpPr>
              <a:spLocks noChangeArrowheads="1"/>
            </p:cNvSpPr>
            <p:nvPr/>
          </p:nvSpPr>
          <p:spPr bwMode="auto">
            <a:xfrm>
              <a:off x="184" y="2089"/>
              <a:ext cx="22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35" name="Line 6231"/>
            <p:cNvSpPr>
              <a:spLocks noChangeShapeType="1"/>
            </p:cNvSpPr>
            <p:nvPr/>
          </p:nvSpPr>
          <p:spPr bwMode="auto">
            <a:xfrm>
              <a:off x="410" y="2089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36" name="Rectangle 6232"/>
            <p:cNvSpPr>
              <a:spLocks noChangeArrowheads="1"/>
            </p:cNvSpPr>
            <p:nvPr/>
          </p:nvSpPr>
          <p:spPr bwMode="auto">
            <a:xfrm>
              <a:off x="410" y="2089"/>
              <a:ext cx="46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37" name="Line 6233"/>
            <p:cNvSpPr>
              <a:spLocks noChangeShapeType="1"/>
            </p:cNvSpPr>
            <p:nvPr/>
          </p:nvSpPr>
          <p:spPr bwMode="auto">
            <a:xfrm>
              <a:off x="878" y="2089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38" name="Rectangle 6234"/>
            <p:cNvSpPr>
              <a:spLocks noChangeArrowheads="1"/>
            </p:cNvSpPr>
            <p:nvPr/>
          </p:nvSpPr>
          <p:spPr bwMode="auto">
            <a:xfrm>
              <a:off x="878" y="2089"/>
              <a:ext cx="46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39" name="Line 6235"/>
            <p:cNvSpPr>
              <a:spLocks noChangeShapeType="1"/>
            </p:cNvSpPr>
            <p:nvPr/>
          </p:nvSpPr>
          <p:spPr bwMode="auto">
            <a:xfrm>
              <a:off x="1347" y="2089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40" name="Rectangle 6236"/>
            <p:cNvSpPr>
              <a:spLocks noChangeArrowheads="1"/>
            </p:cNvSpPr>
            <p:nvPr/>
          </p:nvSpPr>
          <p:spPr bwMode="auto">
            <a:xfrm>
              <a:off x="1347" y="2089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41" name="Line 6237"/>
            <p:cNvSpPr>
              <a:spLocks noChangeShapeType="1"/>
            </p:cNvSpPr>
            <p:nvPr/>
          </p:nvSpPr>
          <p:spPr bwMode="auto">
            <a:xfrm>
              <a:off x="1815" y="2089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42" name="Rectangle 6238"/>
            <p:cNvSpPr>
              <a:spLocks noChangeArrowheads="1"/>
            </p:cNvSpPr>
            <p:nvPr/>
          </p:nvSpPr>
          <p:spPr bwMode="auto">
            <a:xfrm>
              <a:off x="1815" y="2089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43" name="Line 6239"/>
            <p:cNvSpPr>
              <a:spLocks noChangeShapeType="1"/>
            </p:cNvSpPr>
            <p:nvPr/>
          </p:nvSpPr>
          <p:spPr bwMode="auto">
            <a:xfrm>
              <a:off x="2283" y="2089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44" name="Rectangle 6240"/>
            <p:cNvSpPr>
              <a:spLocks noChangeArrowheads="1"/>
            </p:cNvSpPr>
            <p:nvPr/>
          </p:nvSpPr>
          <p:spPr bwMode="auto">
            <a:xfrm>
              <a:off x="2283" y="2089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45" name="Line 6241"/>
            <p:cNvSpPr>
              <a:spLocks noChangeShapeType="1"/>
            </p:cNvSpPr>
            <p:nvPr/>
          </p:nvSpPr>
          <p:spPr bwMode="auto">
            <a:xfrm>
              <a:off x="2751" y="2089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46" name="Rectangle 6242"/>
            <p:cNvSpPr>
              <a:spLocks noChangeArrowheads="1"/>
            </p:cNvSpPr>
            <p:nvPr/>
          </p:nvSpPr>
          <p:spPr bwMode="auto">
            <a:xfrm>
              <a:off x="2751" y="2089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47" name="Line 6243"/>
            <p:cNvSpPr>
              <a:spLocks noChangeShapeType="1"/>
            </p:cNvSpPr>
            <p:nvPr/>
          </p:nvSpPr>
          <p:spPr bwMode="auto">
            <a:xfrm>
              <a:off x="3219" y="2089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48" name="Rectangle 6244"/>
            <p:cNvSpPr>
              <a:spLocks noChangeArrowheads="1"/>
            </p:cNvSpPr>
            <p:nvPr/>
          </p:nvSpPr>
          <p:spPr bwMode="auto">
            <a:xfrm>
              <a:off x="3219" y="2089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49" name="Line 6245"/>
            <p:cNvSpPr>
              <a:spLocks noChangeShapeType="1"/>
            </p:cNvSpPr>
            <p:nvPr/>
          </p:nvSpPr>
          <p:spPr bwMode="auto">
            <a:xfrm>
              <a:off x="3687" y="2089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50" name="Rectangle 6246"/>
            <p:cNvSpPr>
              <a:spLocks noChangeArrowheads="1"/>
            </p:cNvSpPr>
            <p:nvPr/>
          </p:nvSpPr>
          <p:spPr bwMode="auto">
            <a:xfrm>
              <a:off x="3687" y="2089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51" name="Line 6247"/>
            <p:cNvSpPr>
              <a:spLocks noChangeShapeType="1"/>
            </p:cNvSpPr>
            <p:nvPr/>
          </p:nvSpPr>
          <p:spPr bwMode="auto">
            <a:xfrm>
              <a:off x="4155" y="2089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52" name="Rectangle 6248"/>
            <p:cNvSpPr>
              <a:spLocks noChangeArrowheads="1"/>
            </p:cNvSpPr>
            <p:nvPr/>
          </p:nvSpPr>
          <p:spPr bwMode="auto">
            <a:xfrm>
              <a:off x="4155" y="2089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53" name="Line 6249"/>
            <p:cNvSpPr>
              <a:spLocks noChangeShapeType="1"/>
            </p:cNvSpPr>
            <p:nvPr/>
          </p:nvSpPr>
          <p:spPr bwMode="auto">
            <a:xfrm>
              <a:off x="4623" y="2089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54" name="Rectangle 6250"/>
            <p:cNvSpPr>
              <a:spLocks noChangeArrowheads="1"/>
            </p:cNvSpPr>
            <p:nvPr/>
          </p:nvSpPr>
          <p:spPr bwMode="auto">
            <a:xfrm>
              <a:off x="4623" y="2089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55" name="Line 6251"/>
            <p:cNvSpPr>
              <a:spLocks noChangeShapeType="1"/>
            </p:cNvSpPr>
            <p:nvPr/>
          </p:nvSpPr>
          <p:spPr bwMode="auto">
            <a:xfrm>
              <a:off x="184" y="2174"/>
              <a:ext cx="2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256" name="Rectangle 6252"/>
            <p:cNvSpPr>
              <a:spLocks noChangeArrowheads="1"/>
            </p:cNvSpPr>
            <p:nvPr/>
          </p:nvSpPr>
          <p:spPr bwMode="auto">
            <a:xfrm>
              <a:off x="184" y="2174"/>
              <a:ext cx="22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7375" name="Group 6454"/>
          <p:cNvGrpSpPr>
            <a:grpSpLocks/>
          </p:cNvGrpSpPr>
          <p:nvPr/>
        </p:nvGrpSpPr>
        <p:grpSpPr bwMode="auto">
          <a:xfrm>
            <a:off x="292100" y="3903663"/>
            <a:ext cx="7783513" cy="1222375"/>
            <a:chOff x="184" y="2174"/>
            <a:chExt cx="4903" cy="770"/>
          </a:xfrm>
        </p:grpSpPr>
        <p:sp>
          <p:nvSpPr>
            <p:cNvPr id="57857" name="Line 6254"/>
            <p:cNvSpPr>
              <a:spLocks noChangeShapeType="1"/>
            </p:cNvSpPr>
            <p:nvPr/>
          </p:nvSpPr>
          <p:spPr bwMode="auto">
            <a:xfrm>
              <a:off x="410" y="2174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58" name="Rectangle 6255"/>
            <p:cNvSpPr>
              <a:spLocks noChangeArrowheads="1"/>
            </p:cNvSpPr>
            <p:nvPr/>
          </p:nvSpPr>
          <p:spPr bwMode="auto">
            <a:xfrm>
              <a:off x="410" y="2174"/>
              <a:ext cx="46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59" name="Line 6256"/>
            <p:cNvSpPr>
              <a:spLocks noChangeShapeType="1"/>
            </p:cNvSpPr>
            <p:nvPr/>
          </p:nvSpPr>
          <p:spPr bwMode="auto">
            <a:xfrm>
              <a:off x="878" y="2174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60" name="Rectangle 6257"/>
            <p:cNvSpPr>
              <a:spLocks noChangeArrowheads="1"/>
            </p:cNvSpPr>
            <p:nvPr/>
          </p:nvSpPr>
          <p:spPr bwMode="auto">
            <a:xfrm>
              <a:off x="878" y="2174"/>
              <a:ext cx="46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61" name="Line 6258"/>
            <p:cNvSpPr>
              <a:spLocks noChangeShapeType="1"/>
            </p:cNvSpPr>
            <p:nvPr/>
          </p:nvSpPr>
          <p:spPr bwMode="auto">
            <a:xfrm>
              <a:off x="1347" y="2174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62" name="Rectangle 6259"/>
            <p:cNvSpPr>
              <a:spLocks noChangeArrowheads="1"/>
            </p:cNvSpPr>
            <p:nvPr/>
          </p:nvSpPr>
          <p:spPr bwMode="auto">
            <a:xfrm>
              <a:off x="1347" y="2174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63" name="Line 6260"/>
            <p:cNvSpPr>
              <a:spLocks noChangeShapeType="1"/>
            </p:cNvSpPr>
            <p:nvPr/>
          </p:nvSpPr>
          <p:spPr bwMode="auto">
            <a:xfrm>
              <a:off x="1815" y="2174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64" name="Rectangle 6261"/>
            <p:cNvSpPr>
              <a:spLocks noChangeArrowheads="1"/>
            </p:cNvSpPr>
            <p:nvPr/>
          </p:nvSpPr>
          <p:spPr bwMode="auto">
            <a:xfrm>
              <a:off x="1815" y="2174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65" name="Line 6262"/>
            <p:cNvSpPr>
              <a:spLocks noChangeShapeType="1"/>
            </p:cNvSpPr>
            <p:nvPr/>
          </p:nvSpPr>
          <p:spPr bwMode="auto">
            <a:xfrm>
              <a:off x="2283" y="2174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66" name="Rectangle 6263"/>
            <p:cNvSpPr>
              <a:spLocks noChangeArrowheads="1"/>
            </p:cNvSpPr>
            <p:nvPr/>
          </p:nvSpPr>
          <p:spPr bwMode="auto">
            <a:xfrm>
              <a:off x="2283" y="2174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67" name="Line 6264"/>
            <p:cNvSpPr>
              <a:spLocks noChangeShapeType="1"/>
            </p:cNvSpPr>
            <p:nvPr/>
          </p:nvSpPr>
          <p:spPr bwMode="auto">
            <a:xfrm>
              <a:off x="2751" y="2174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68" name="Rectangle 6265"/>
            <p:cNvSpPr>
              <a:spLocks noChangeArrowheads="1"/>
            </p:cNvSpPr>
            <p:nvPr/>
          </p:nvSpPr>
          <p:spPr bwMode="auto">
            <a:xfrm>
              <a:off x="2751" y="2174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69" name="Line 6266"/>
            <p:cNvSpPr>
              <a:spLocks noChangeShapeType="1"/>
            </p:cNvSpPr>
            <p:nvPr/>
          </p:nvSpPr>
          <p:spPr bwMode="auto">
            <a:xfrm>
              <a:off x="3219" y="2174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70" name="Rectangle 6267"/>
            <p:cNvSpPr>
              <a:spLocks noChangeArrowheads="1"/>
            </p:cNvSpPr>
            <p:nvPr/>
          </p:nvSpPr>
          <p:spPr bwMode="auto">
            <a:xfrm>
              <a:off x="3219" y="2174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71" name="Line 6268"/>
            <p:cNvSpPr>
              <a:spLocks noChangeShapeType="1"/>
            </p:cNvSpPr>
            <p:nvPr/>
          </p:nvSpPr>
          <p:spPr bwMode="auto">
            <a:xfrm>
              <a:off x="3687" y="2174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72" name="Rectangle 6269"/>
            <p:cNvSpPr>
              <a:spLocks noChangeArrowheads="1"/>
            </p:cNvSpPr>
            <p:nvPr/>
          </p:nvSpPr>
          <p:spPr bwMode="auto">
            <a:xfrm>
              <a:off x="3687" y="2174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73" name="Line 6270"/>
            <p:cNvSpPr>
              <a:spLocks noChangeShapeType="1"/>
            </p:cNvSpPr>
            <p:nvPr/>
          </p:nvSpPr>
          <p:spPr bwMode="auto">
            <a:xfrm>
              <a:off x="4155" y="2174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74" name="Rectangle 6271"/>
            <p:cNvSpPr>
              <a:spLocks noChangeArrowheads="1"/>
            </p:cNvSpPr>
            <p:nvPr/>
          </p:nvSpPr>
          <p:spPr bwMode="auto">
            <a:xfrm>
              <a:off x="4155" y="2174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75" name="Line 6272"/>
            <p:cNvSpPr>
              <a:spLocks noChangeShapeType="1"/>
            </p:cNvSpPr>
            <p:nvPr/>
          </p:nvSpPr>
          <p:spPr bwMode="auto">
            <a:xfrm>
              <a:off x="4623" y="2174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76" name="Rectangle 6273"/>
            <p:cNvSpPr>
              <a:spLocks noChangeArrowheads="1"/>
            </p:cNvSpPr>
            <p:nvPr/>
          </p:nvSpPr>
          <p:spPr bwMode="auto">
            <a:xfrm>
              <a:off x="4623" y="2174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77" name="Line 6274"/>
            <p:cNvSpPr>
              <a:spLocks noChangeShapeType="1"/>
            </p:cNvSpPr>
            <p:nvPr/>
          </p:nvSpPr>
          <p:spPr bwMode="auto">
            <a:xfrm>
              <a:off x="184" y="2260"/>
              <a:ext cx="2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78" name="Rectangle 6275"/>
            <p:cNvSpPr>
              <a:spLocks noChangeArrowheads="1"/>
            </p:cNvSpPr>
            <p:nvPr/>
          </p:nvSpPr>
          <p:spPr bwMode="auto">
            <a:xfrm>
              <a:off x="184" y="2260"/>
              <a:ext cx="22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79" name="Line 6276"/>
            <p:cNvSpPr>
              <a:spLocks noChangeShapeType="1"/>
            </p:cNvSpPr>
            <p:nvPr/>
          </p:nvSpPr>
          <p:spPr bwMode="auto">
            <a:xfrm>
              <a:off x="410" y="2260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80" name="Rectangle 6277"/>
            <p:cNvSpPr>
              <a:spLocks noChangeArrowheads="1"/>
            </p:cNvSpPr>
            <p:nvPr/>
          </p:nvSpPr>
          <p:spPr bwMode="auto">
            <a:xfrm>
              <a:off x="410" y="2260"/>
              <a:ext cx="465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81" name="Line 6278"/>
            <p:cNvSpPr>
              <a:spLocks noChangeShapeType="1"/>
            </p:cNvSpPr>
            <p:nvPr/>
          </p:nvSpPr>
          <p:spPr bwMode="auto">
            <a:xfrm>
              <a:off x="878" y="2260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82" name="Rectangle 6279"/>
            <p:cNvSpPr>
              <a:spLocks noChangeArrowheads="1"/>
            </p:cNvSpPr>
            <p:nvPr/>
          </p:nvSpPr>
          <p:spPr bwMode="auto">
            <a:xfrm>
              <a:off x="878" y="2260"/>
              <a:ext cx="465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83" name="Line 6280"/>
            <p:cNvSpPr>
              <a:spLocks noChangeShapeType="1"/>
            </p:cNvSpPr>
            <p:nvPr/>
          </p:nvSpPr>
          <p:spPr bwMode="auto">
            <a:xfrm>
              <a:off x="1347" y="2260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84" name="Rectangle 6281"/>
            <p:cNvSpPr>
              <a:spLocks noChangeArrowheads="1"/>
            </p:cNvSpPr>
            <p:nvPr/>
          </p:nvSpPr>
          <p:spPr bwMode="auto">
            <a:xfrm>
              <a:off x="1347" y="2260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85" name="Line 6282"/>
            <p:cNvSpPr>
              <a:spLocks noChangeShapeType="1"/>
            </p:cNvSpPr>
            <p:nvPr/>
          </p:nvSpPr>
          <p:spPr bwMode="auto">
            <a:xfrm>
              <a:off x="1815" y="2260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86" name="Rectangle 6283"/>
            <p:cNvSpPr>
              <a:spLocks noChangeArrowheads="1"/>
            </p:cNvSpPr>
            <p:nvPr/>
          </p:nvSpPr>
          <p:spPr bwMode="auto">
            <a:xfrm>
              <a:off x="1815" y="2260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87" name="Line 6284"/>
            <p:cNvSpPr>
              <a:spLocks noChangeShapeType="1"/>
            </p:cNvSpPr>
            <p:nvPr/>
          </p:nvSpPr>
          <p:spPr bwMode="auto">
            <a:xfrm>
              <a:off x="2283" y="2260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88" name="Rectangle 6285"/>
            <p:cNvSpPr>
              <a:spLocks noChangeArrowheads="1"/>
            </p:cNvSpPr>
            <p:nvPr/>
          </p:nvSpPr>
          <p:spPr bwMode="auto">
            <a:xfrm>
              <a:off x="2283" y="2260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89" name="Line 6286"/>
            <p:cNvSpPr>
              <a:spLocks noChangeShapeType="1"/>
            </p:cNvSpPr>
            <p:nvPr/>
          </p:nvSpPr>
          <p:spPr bwMode="auto">
            <a:xfrm>
              <a:off x="2751" y="2260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90" name="Rectangle 6287"/>
            <p:cNvSpPr>
              <a:spLocks noChangeArrowheads="1"/>
            </p:cNvSpPr>
            <p:nvPr/>
          </p:nvSpPr>
          <p:spPr bwMode="auto">
            <a:xfrm>
              <a:off x="2751" y="2260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91" name="Line 6288"/>
            <p:cNvSpPr>
              <a:spLocks noChangeShapeType="1"/>
            </p:cNvSpPr>
            <p:nvPr/>
          </p:nvSpPr>
          <p:spPr bwMode="auto">
            <a:xfrm>
              <a:off x="3219" y="2260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92" name="Rectangle 6289"/>
            <p:cNvSpPr>
              <a:spLocks noChangeArrowheads="1"/>
            </p:cNvSpPr>
            <p:nvPr/>
          </p:nvSpPr>
          <p:spPr bwMode="auto">
            <a:xfrm>
              <a:off x="3219" y="2260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93" name="Line 6290"/>
            <p:cNvSpPr>
              <a:spLocks noChangeShapeType="1"/>
            </p:cNvSpPr>
            <p:nvPr/>
          </p:nvSpPr>
          <p:spPr bwMode="auto">
            <a:xfrm>
              <a:off x="3687" y="2260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94" name="Rectangle 6291"/>
            <p:cNvSpPr>
              <a:spLocks noChangeArrowheads="1"/>
            </p:cNvSpPr>
            <p:nvPr/>
          </p:nvSpPr>
          <p:spPr bwMode="auto">
            <a:xfrm>
              <a:off x="3687" y="2260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95" name="Line 6292"/>
            <p:cNvSpPr>
              <a:spLocks noChangeShapeType="1"/>
            </p:cNvSpPr>
            <p:nvPr/>
          </p:nvSpPr>
          <p:spPr bwMode="auto">
            <a:xfrm>
              <a:off x="4155" y="2260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96" name="Rectangle 6293"/>
            <p:cNvSpPr>
              <a:spLocks noChangeArrowheads="1"/>
            </p:cNvSpPr>
            <p:nvPr/>
          </p:nvSpPr>
          <p:spPr bwMode="auto">
            <a:xfrm>
              <a:off x="4155" y="2260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97" name="Line 6294"/>
            <p:cNvSpPr>
              <a:spLocks noChangeShapeType="1"/>
            </p:cNvSpPr>
            <p:nvPr/>
          </p:nvSpPr>
          <p:spPr bwMode="auto">
            <a:xfrm>
              <a:off x="4623" y="2260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98" name="Rectangle 6295"/>
            <p:cNvSpPr>
              <a:spLocks noChangeArrowheads="1"/>
            </p:cNvSpPr>
            <p:nvPr/>
          </p:nvSpPr>
          <p:spPr bwMode="auto">
            <a:xfrm>
              <a:off x="4623" y="2260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99" name="Line 6296"/>
            <p:cNvSpPr>
              <a:spLocks noChangeShapeType="1"/>
            </p:cNvSpPr>
            <p:nvPr/>
          </p:nvSpPr>
          <p:spPr bwMode="auto">
            <a:xfrm>
              <a:off x="184" y="2345"/>
              <a:ext cx="2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00" name="Rectangle 6297"/>
            <p:cNvSpPr>
              <a:spLocks noChangeArrowheads="1"/>
            </p:cNvSpPr>
            <p:nvPr/>
          </p:nvSpPr>
          <p:spPr bwMode="auto">
            <a:xfrm>
              <a:off x="184" y="2345"/>
              <a:ext cx="22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01" name="Line 6298"/>
            <p:cNvSpPr>
              <a:spLocks noChangeShapeType="1"/>
            </p:cNvSpPr>
            <p:nvPr/>
          </p:nvSpPr>
          <p:spPr bwMode="auto">
            <a:xfrm>
              <a:off x="410" y="2345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02" name="Rectangle 6299"/>
            <p:cNvSpPr>
              <a:spLocks noChangeArrowheads="1"/>
            </p:cNvSpPr>
            <p:nvPr/>
          </p:nvSpPr>
          <p:spPr bwMode="auto">
            <a:xfrm>
              <a:off x="410" y="2345"/>
              <a:ext cx="465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03" name="Line 6300"/>
            <p:cNvSpPr>
              <a:spLocks noChangeShapeType="1"/>
            </p:cNvSpPr>
            <p:nvPr/>
          </p:nvSpPr>
          <p:spPr bwMode="auto">
            <a:xfrm>
              <a:off x="878" y="2345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04" name="Rectangle 6301"/>
            <p:cNvSpPr>
              <a:spLocks noChangeArrowheads="1"/>
            </p:cNvSpPr>
            <p:nvPr/>
          </p:nvSpPr>
          <p:spPr bwMode="auto">
            <a:xfrm>
              <a:off x="878" y="2345"/>
              <a:ext cx="465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05" name="Line 6302"/>
            <p:cNvSpPr>
              <a:spLocks noChangeShapeType="1"/>
            </p:cNvSpPr>
            <p:nvPr/>
          </p:nvSpPr>
          <p:spPr bwMode="auto">
            <a:xfrm>
              <a:off x="1347" y="2345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06" name="Rectangle 6303"/>
            <p:cNvSpPr>
              <a:spLocks noChangeArrowheads="1"/>
            </p:cNvSpPr>
            <p:nvPr/>
          </p:nvSpPr>
          <p:spPr bwMode="auto">
            <a:xfrm>
              <a:off x="1347" y="2345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07" name="Line 6304"/>
            <p:cNvSpPr>
              <a:spLocks noChangeShapeType="1"/>
            </p:cNvSpPr>
            <p:nvPr/>
          </p:nvSpPr>
          <p:spPr bwMode="auto">
            <a:xfrm>
              <a:off x="1815" y="2345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08" name="Rectangle 6305"/>
            <p:cNvSpPr>
              <a:spLocks noChangeArrowheads="1"/>
            </p:cNvSpPr>
            <p:nvPr/>
          </p:nvSpPr>
          <p:spPr bwMode="auto">
            <a:xfrm>
              <a:off x="1815" y="2345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09" name="Line 6306"/>
            <p:cNvSpPr>
              <a:spLocks noChangeShapeType="1"/>
            </p:cNvSpPr>
            <p:nvPr/>
          </p:nvSpPr>
          <p:spPr bwMode="auto">
            <a:xfrm>
              <a:off x="2283" y="2345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10" name="Rectangle 6307"/>
            <p:cNvSpPr>
              <a:spLocks noChangeArrowheads="1"/>
            </p:cNvSpPr>
            <p:nvPr/>
          </p:nvSpPr>
          <p:spPr bwMode="auto">
            <a:xfrm>
              <a:off x="2283" y="2345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11" name="Line 6308"/>
            <p:cNvSpPr>
              <a:spLocks noChangeShapeType="1"/>
            </p:cNvSpPr>
            <p:nvPr/>
          </p:nvSpPr>
          <p:spPr bwMode="auto">
            <a:xfrm>
              <a:off x="2751" y="2345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12" name="Rectangle 6309"/>
            <p:cNvSpPr>
              <a:spLocks noChangeArrowheads="1"/>
            </p:cNvSpPr>
            <p:nvPr/>
          </p:nvSpPr>
          <p:spPr bwMode="auto">
            <a:xfrm>
              <a:off x="2751" y="2345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13" name="Line 6310"/>
            <p:cNvSpPr>
              <a:spLocks noChangeShapeType="1"/>
            </p:cNvSpPr>
            <p:nvPr/>
          </p:nvSpPr>
          <p:spPr bwMode="auto">
            <a:xfrm>
              <a:off x="3219" y="2345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14" name="Rectangle 6311"/>
            <p:cNvSpPr>
              <a:spLocks noChangeArrowheads="1"/>
            </p:cNvSpPr>
            <p:nvPr/>
          </p:nvSpPr>
          <p:spPr bwMode="auto">
            <a:xfrm>
              <a:off x="3219" y="2345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15" name="Line 6312"/>
            <p:cNvSpPr>
              <a:spLocks noChangeShapeType="1"/>
            </p:cNvSpPr>
            <p:nvPr/>
          </p:nvSpPr>
          <p:spPr bwMode="auto">
            <a:xfrm>
              <a:off x="3687" y="2345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16" name="Rectangle 6313"/>
            <p:cNvSpPr>
              <a:spLocks noChangeArrowheads="1"/>
            </p:cNvSpPr>
            <p:nvPr/>
          </p:nvSpPr>
          <p:spPr bwMode="auto">
            <a:xfrm>
              <a:off x="3687" y="2345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17" name="Line 6314"/>
            <p:cNvSpPr>
              <a:spLocks noChangeShapeType="1"/>
            </p:cNvSpPr>
            <p:nvPr/>
          </p:nvSpPr>
          <p:spPr bwMode="auto">
            <a:xfrm>
              <a:off x="4155" y="2345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18" name="Rectangle 6315"/>
            <p:cNvSpPr>
              <a:spLocks noChangeArrowheads="1"/>
            </p:cNvSpPr>
            <p:nvPr/>
          </p:nvSpPr>
          <p:spPr bwMode="auto">
            <a:xfrm>
              <a:off x="4155" y="2345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19" name="Line 6316"/>
            <p:cNvSpPr>
              <a:spLocks noChangeShapeType="1"/>
            </p:cNvSpPr>
            <p:nvPr/>
          </p:nvSpPr>
          <p:spPr bwMode="auto">
            <a:xfrm>
              <a:off x="4623" y="2345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20" name="Rectangle 6317"/>
            <p:cNvSpPr>
              <a:spLocks noChangeArrowheads="1"/>
            </p:cNvSpPr>
            <p:nvPr/>
          </p:nvSpPr>
          <p:spPr bwMode="auto">
            <a:xfrm>
              <a:off x="4623" y="2345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21" name="Line 6318"/>
            <p:cNvSpPr>
              <a:spLocks noChangeShapeType="1"/>
            </p:cNvSpPr>
            <p:nvPr/>
          </p:nvSpPr>
          <p:spPr bwMode="auto">
            <a:xfrm>
              <a:off x="184" y="2430"/>
              <a:ext cx="2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22" name="Rectangle 6319"/>
            <p:cNvSpPr>
              <a:spLocks noChangeArrowheads="1"/>
            </p:cNvSpPr>
            <p:nvPr/>
          </p:nvSpPr>
          <p:spPr bwMode="auto">
            <a:xfrm>
              <a:off x="184" y="2430"/>
              <a:ext cx="22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23" name="Line 6320"/>
            <p:cNvSpPr>
              <a:spLocks noChangeShapeType="1"/>
            </p:cNvSpPr>
            <p:nvPr/>
          </p:nvSpPr>
          <p:spPr bwMode="auto">
            <a:xfrm>
              <a:off x="410" y="2430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24" name="Rectangle 6321"/>
            <p:cNvSpPr>
              <a:spLocks noChangeArrowheads="1"/>
            </p:cNvSpPr>
            <p:nvPr/>
          </p:nvSpPr>
          <p:spPr bwMode="auto">
            <a:xfrm>
              <a:off x="410" y="2430"/>
              <a:ext cx="465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25" name="Line 6322"/>
            <p:cNvSpPr>
              <a:spLocks noChangeShapeType="1"/>
            </p:cNvSpPr>
            <p:nvPr/>
          </p:nvSpPr>
          <p:spPr bwMode="auto">
            <a:xfrm>
              <a:off x="878" y="2430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26" name="Rectangle 6323"/>
            <p:cNvSpPr>
              <a:spLocks noChangeArrowheads="1"/>
            </p:cNvSpPr>
            <p:nvPr/>
          </p:nvSpPr>
          <p:spPr bwMode="auto">
            <a:xfrm>
              <a:off x="878" y="2430"/>
              <a:ext cx="465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27" name="Line 6324"/>
            <p:cNvSpPr>
              <a:spLocks noChangeShapeType="1"/>
            </p:cNvSpPr>
            <p:nvPr/>
          </p:nvSpPr>
          <p:spPr bwMode="auto">
            <a:xfrm>
              <a:off x="1347" y="2430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28" name="Rectangle 6325"/>
            <p:cNvSpPr>
              <a:spLocks noChangeArrowheads="1"/>
            </p:cNvSpPr>
            <p:nvPr/>
          </p:nvSpPr>
          <p:spPr bwMode="auto">
            <a:xfrm>
              <a:off x="1347" y="2430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29" name="Line 6326"/>
            <p:cNvSpPr>
              <a:spLocks noChangeShapeType="1"/>
            </p:cNvSpPr>
            <p:nvPr/>
          </p:nvSpPr>
          <p:spPr bwMode="auto">
            <a:xfrm>
              <a:off x="1815" y="2430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30" name="Rectangle 6327"/>
            <p:cNvSpPr>
              <a:spLocks noChangeArrowheads="1"/>
            </p:cNvSpPr>
            <p:nvPr/>
          </p:nvSpPr>
          <p:spPr bwMode="auto">
            <a:xfrm>
              <a:off x="1815" y="2430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31" name="Line 6328"/>
            <p:cNvSpPr>
              <a:spLocks noChangeShapeType="1"/>
            </p:cNvSpPr>
            <p:nvPr/>
          </p:nvSpPr>
          <p:spPr bwMode="auto">
            <a:xfrm>
              <a:off x="2283" y="2430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32" name="Rectangle 6329"/>
            <p:cNvSpPr>
              <a:spLocks noChangeArrowheads="1"/>
            </p:cNvSpPr>
            <p:nvPr/>
          </p:nvSpPr>
          <p:spPr bwMode="auto">
            <a:xfrm>
              <a:off x="2283" y="2430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33" name="Line 6330"/>
            <p:cNvSpPr>
              <a:spLocks noChangeShapeType="1"/>
            </p:cNvSpPr>
            <p:nvPr/>
          </p:nvSpPr>
          <p:spPr bwMode="auto">
            <a:xfrm>
              <a:off x="2751" y="2430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34" name="Rectangle 6331"/>
            <p:cNvSpPr>
              <a:spLocks noChangeArrowheads="1"/>
            </p:cNvSpPr>
            <p:nvPr/>
          </p:nvSpPr>
          <p:spPr bwMode="auto">
            <a:xfrm>
              <a:off x="2751" y="2430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35" name="Line 6332"/>
            <p:cNvSpPr>
              <a:spLocks noChangeShapeType="1"/>
            </p:cNvSpPr>
            <p:nvPr/>
          </p:nvSpPr>
          <p:spPr bwMode="auto">
            <a:xfrm>
              <a:off x="3219" y="2430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36" name="Rectangle 6333"/>
            <p:cNvSpPr>
              <a:spLocks noChangeArrowheads="1"/>
            </p:cNvSpPr>
            <p:nvPr/>
          </p:nvSpPr>
          <p:spPr bwMode="auto">
            <a:xfrm>
              <a:off x="3219" y="2430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37" name="Line 6334"/>
            <p:cNvSpPr>
              <a:spLocks noChangeShapeType="1"/>
            </p:cNvSpPr>
            <p:nvPr/>
          </p:nvSpPr>
          <p:spPr bwMode="auto">
            <a:xfrm>
              <a:off x="3687" y="2430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38" name="Rectangle 6335"/>
            <p:cNvSpPr>
              <a:spLocks noChangeArrowheads="1"/>
            </p:cNvSpPr>
            <p:nvPr/>
          </p:nvSpPr>
          <p:spPr bwMode="auto">
            <a:xfrm>
              <a:off x="3687" y="2430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39" name="Line 6336"/>
            <p:cNvSpPr>
              <a:spLocks noChangeShapeType="1"/>
            </p:cNvSpPr>
            <p:nvPr/>
          </p:nvSpPr>
          <p:spPr bwMode="auto">
            <a:xfrm>
              <a:off x="4155" y="2430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40" name="Rectangle 6337"/>
            <p:cNvSpPr>
              <a:spLocks noChangeArrowheads="1"/>
            </p:cNvSpPr>
            <p:nvPr/>
          </p:nvSpPr>
          <p:spPr bwMode="auto">
            <a:xfrm>
              <a:off x="4155" y="2430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41" name="Line 6338"/>
            <p:cNvSpPr>
              <a:spLocks noChangeShapeType="1"/>
            </p:cNvSpPr>
            <p:nvPr/>
          </p:nvSpPr>
          <p:spPr bwMode="auto">
            <a:xfrm>
              <a:off x="4623" y="2430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42" name="Rectangle 6339"/>
            <p:cNvSpPr>
              <a:spLocks noChangeArrowheads="1"/>
            </p:cNvSpPr>
            <p:nvPr/>
          </p:nvSpPr>
          <p:spPr bwMode="auto">
            <a:xfrm>
              <a:off x="4623" y="2430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43" name="Line 6340"/>
            <p:cNvSpPr>
              <a:spLocks noChangeShapeType="1"/>
            </p:cNvSpPr>
            <p:nvPr/>
          </p:nvSpPr>
          <p:spPr bwMode="auto">
            <a:xfrm>
              <a:off x="184" y="2515"/>
              <a:ext cx="2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44" name="Rectangle 6341"/>
            <p:cNvSpPr>
              <a:spLocks noChangeArrowheads="1"/>
            </p:cNvSpPr>
            <p:nvPr/>
          </p:nvSpPr>
          <p:spPr bwMode="auto">
            <a:xfrm>
              <a:off x="184" y="2515"/>
              <a:ext cx="22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45" name="Line 6342"/>
            <p:cNvSpPr>
              <a:spLocks noChangeShapeType="1"/>
            </p:cNvSpPr>
            <p:nvPr/>
          </p:nvSpPr>
          <p:spPr bwMode="auto">
            <a:xfrm>
              <a:off x="410" y="2515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46" name="Rectangle 6343"/>
            <p:cNvSpPr>
              <a:spLocks noChangeArrowheads="1"/>
            </p:cNvSpPr>
            <p:nvPr/>
          </p:nvSpPr>
          <p:spPr bwMode="auto">
            <a:xfrm>
              <a:off x="410" y="2515"/>
              <a:ext cx="465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47" name="Line 6344"/>
            <p:cNvSpPr>
              <a:spLocks noChangeShapeType="1"/>
            </p:cNvSpPr>
            <p:nvPr/>
          </p:nvSpPr>
          <p:spPr bwMode="auto">
            <a:xfrm>
              <a:off x="878" y="2515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48" name="Rectangle 6345"/>
            <p:cNvSpPr>
              <a:spLocks noChangeArrowheads="1"/>
            </p:cNvSpPr>
            <p:nvPr/>
          </p:nvSpPr>
          <p:spPr bwMode="auto">
            <a:xfrm>
              <a:off x="878" y="2515"/>
              <a:ext cx="465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49" name="Line 6346"/>
            <p:cNvSpPr>
              <a:spLocks noChangeShapeType="1"/>
            </p:cNvSpPr>
            <p:nvPr/>
          </p:nvSpPr>
          <p:spPr bwMode="auto">
            <a:xfrm>
              <a:off x="1347" y="2515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50" name="Rectangle 6347"/>
            <p:cNvSpPr>
              <a:spLocks noChangeArrowheads="1"/>
            </p:cNvSpPr>
            <p:nvPr/>
          </p:nvSpPr>
          <p:spPr bwMode="auto">
            <a:xfrm>
              <a:off x="1347" y="2515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51" name="Line 6348"/>
            <p:cNvSpPr>
              <a:spLocks noChangeShapeType="1"/>
            </p:cNvSpPr>
            <p:nvPr/>
          </p:nvSpPr>
          <p:spPr bwMode="auto">
            <a:xfrm>
              <a:off x="1815" y="2515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52" name="Rectangle 6349"/>
            <p:cNvSpPr>
              <a:spLocks noChangeArrowheads="1"/>
            </p:cNvSpPr>
            <p:nvPr/>
          </p:nvSpPr>
          <p:spPr bwMode="auto">
            <a:xfrm>
              <a:off x="1815" y="2515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53" name="Line 6350"/>
            <p:cNvSpPr>
              <a:spLocks noChangeShapeType="1"/>
            </p:cNvSpPr>
            <p:nvPr/>
          </p:nvSpPr>
          <p:spPr bwMode="auto">
            <a:xfrm>
              <a:off x="2283" y="2515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54" name="Rectangle 6351"/>
            <p:cNvSpPr>
              <a:spLocks noChangeArrowheads="1"/>
            </p:cNvSpPr>
            <p:nvPr/>
          </p:nvSpPr>
          <p:spPr bwMode="auto">
            <a:xfrm>
              <a:off x="2283" y="2515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55" name="Line 6352"/>
            <p:cNvSpPr>
              <a:spLocks noChangeShapeType="1"/>
            </p:cNvSpPr>
            <p:nvPr/>
          </p:nvSpPr>
          <p:spPr bwMode="auto">
            <a:xfrm>
              <a:off x="2751" y="2515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56" name="Rectangle 6353"/>
            <p:cNvSpPr>
              <a:spLocks noChangeArrowheads="1"/>
            </p:cNvSpPr>
            <p:nvPr/>
          </p:nvSpPr>
          <p:spPr bwMode="auto">
            <a:xfrm>
              <a:off x="2751" y="2515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57" name="Line 6354"/>
            <p:cNvSpPr>
              <a:spLocks noChangeShapeType="1"/>
            </p:cNvSpPr>
            <p:nvPr/>
          </p:nvSpPr>
          <p:spPr bwMode="auto">
            <a:xfrm>
              <a:off x="3219" y="2515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58" name="Rectangle 6355"/>
            <p:cNvSpPr>
              <a:spLocks noChangeArrowheads="1"/>
            </p:cNvSpPr>
            <p:nvPr/>
          </p:nvSpPr>
          <p:spPr bwMode="auto">
            <a:xfrm>
              <a:off x="3219" y="2515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59" name="Line 6356"/>
            <p:cNvSpPr>
              <a:spLocks noChangeShapeType="1"/>
            </p:cNvSpPr>
            <p:nvPr/>
          </p:nvSpPr>
          <p:spPr bwMode="auto">
            <a:xfrm>
              <a:off x="3687" y="2515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60" name="Rectangle 6357"/>
            <p:cNvSpPr>
              <a:spLocks noChangeArrowheads="1"/>
            </p:cNvSpPr>
            <p:nvPr/>
          </p:nvSpPr>
          <p:spPr bwMode="auto">
            <a:xfrm>
              <a:off x="3687" y="2515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61" name="Line 6358"/>
            <p:cNvSpPr>
              <a:spLocks noChangeShapeType="1"/>
            </p:cNvSpPr>
            <p:nvPr/>
          </p:nvSpPr>
          <p:spPr bwMode="auto">
            <a:xfrm>
              <a:off x="4155" y="2515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62" name="Rectangle 6359"/>
            <p:cNvSpPr>
              <a:spLocks noChangeArrowheads="1"/>
            </p:cNvSpPr>
            <p:nvPr/>
          </p:nvSpPr>
          <p:spPr bwMode="auto">
            <a:xfrm>
              <a:off x="4155" y="2515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63" name="Line 6360"/>
            <p:cNvSpPr>
              <a:spLocks noChangeShapeType="1"/>
            </p:cNvSpPr>
            <p:nvPr/>
          </p:nvSpPr>
          <p:spPr bwMode="auto">
            <a:xfrm>
              <a:off x="4623" y="2515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64" name="Rectangle 6361"/>
            <p:cNvSpPr>
              <a:spLocks noChangeArrowheads="1"/>
            </p:cNvSpPr>
            <p:nvPr/>
          </p:nvSpPr>
          <p:spPr bwMode="auto">
            <a:xfrm>
              <a:off x="4623" y="2515"/>
              <a:ext cx="464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65" name="Line 6362"/>
            <p:cNvSpPr>
              <a:spLocks noChangeShapeType="1"/>
            </p:cNvSpPr>
            <p:nvPr/>
          </p:nvSpPr>
          <p:spPr bwMode="auto">
            <a:xfrm>
              <a:off x="184" y="2600"/>
              <a:ext cx="2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66" name="Rectangle 6363"/>
            <p:cNvSpPr>
              <a:spLocks noChangeArrowheads="1"/>
            </p:cNvSpPr>
            <p:nvPr/>
          </p:nvSpPr>
          <p:spPr bwMode="auto">
            <a:xfrm>
              <a:off x="184" y="2600"/>
              <a:ext cx="22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67" name="Line 6364"/>
            <p:cNvSpPr>
              <a:spLocks noChangeShapeType="1"/>
            </p:cNvSpPr>
            <p:nvPr/>
          </p:nvSpPr>
          <p:spPr bwMode="auto">
            <a:xfrm>
              <a:off x="410" y="2600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68" name="Rectangle 6365"/>
            <p:cNvSpPr>
              <a:spLocks noChangeArrowheads="1"/>
            </p:cNvSpPr>
            <p:nvPr/>
          </p:nvSpPr>
          <p:spPr bwMode="auto">
            <a:xfrm>
              <a:off x="410" y="2600"/>
              <a:ext cx="46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69" name="Line 6366"/>
            <p:cNvSpPr>
              <a:spLocks noChangeShapeType="1"/>
            </p:cNvSpPr>
            <p:nvPr/>
          </p:nvSpPr>
          <p:spPr bwMode="auto">
            <a:xfrm>
              <a:off x="878" y="2600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70" name="Rectangle 6367"/>
            <p:cNvSpPr>
              <a:spLocks noChangeArrowheads="1"/>
            </p:cNvSpPr>
            <p:nvPr/>
          </p:nvSpPr>
          <p:spPr bwMode="auto">
            <a:xfrm>
              <a:off x="878" y="2600"/>
              <a:ext cx="46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71" name="Line 6368"/>
            <p:cNvSpPr>
              <a:spLocks noChangeShapeType="1"/>
            </p:cNvSpPr>
            <p:nvPr/>
          </p:nvSpPr>
          <p:spPr bwMode="auto">
            <a:xfrm>
              <a:off x="1347" y="2600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72" name="Rectangle 6369"/>
            <p:cNvSpPr>
              <a:spLocks noChangeArrowheads="1"/>
            </p:cNvSpPr>
            <p:nvPr/>
          </p:nvSpPr>
          <p:spPr bwMode="auto">
            <a:xfrm>
              <a:off x="1347" y="2600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73" name="Line 6370"/>
            <p:cNvSpPr>
              <a:spLocks noChangeShapeType="1"/>
            </p:cNvSpPr>
            <p:nvPr/>
          </p:nvSpPr>
          <p:spPr bwMode="auto">
            <a:xfrm>
              <a:off x="1815" y="2600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74" name="Rectangle 6371"/>
            <p:cNvSpPr>
              <a:spLocks noChangeArrowheads="1"/>
            </p:cNvSpPr>
            <p:nvPr/>
          </p:nvSpPr>
          <p:spPr bwMode="auto">
            <a:xfrm>
              <a:off x="1815" y="2600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75" name="Line 6372"/>
            <p:cNvSpPr>
              <a:spLocks noChangeShapeType="1"/>
            </p:cNvSpPr>
            <p:nvPr/>
          </p:nvSpPr>
          <p:spPr bwMode="auto">
            <a:xfrm>
              <a:off x="2283" y="2600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76" name="Rectangle 6373"/>
            <p:cNvSpPr>
              <a:spLocks noChangeArrowheads="1"/>
            </p:cNvSpPr>
            <p:nvPr/>
          </p:nvSpPr>
          <p:spPr bwMode="auto">
            <a:xfrm>
              <a:off x="2283" y="2600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77" name="Line 6374"/>
            <p:cNvSpPr>
              <a:spLocks noChangeShapeType="1"/>
            </p:cNvSpPr>
            <p:nvPr/>
          </p:nvSpPr>
          <p:spPr bwMode="auto">
            <a:xfrm>
              <a:off x="2751" y="2600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78" name="Rectangle 6375"/>
            <p:cNvSpPr>
              <a:spLocks noChangeArrowheads="1"/>
            </p:cNvSpPr>
            <p:nvPr/>
          </p:nvSpPr>
          <p:spPr bwMode="auto">
            <a:xfrm>
              <a:off x="2751" y="2600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79" name="Line 6376"/>
            <p:cNvSpPr>
              <a:spLocks noChangeShapeType="1"/>
            </p:cNvSpPr>
            <p:nvPr/>
          </p:nvSpPr>
          <p:spPr bwMode="auto">
            <a:xfrm>
              <a:off x="3219" y="2600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80" name="Rectangle 6377"/>
            <p:cNvSpPr>
              <a:spLocks noChangeArrowheads="1"/>
            </p:cNvSpPr>
            <p:nvPr/>
          </p:nvSpPr>
          <p:spPr bwMode="auto">
            <a:xfrm>
              <a:off x="3219" y="2600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81" name="Line 6378"/>
            <p:cNvSpPr>
              <a:spLocks noChangeShapeType="1"/>
            </p:cNvSpPr>
            <p:nvPr/>
          </p:nvSpPr>
          <p:spPr bwMode="auto">
            <a:xfrm>
              <a:off x="3687" y="2600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82" name="Rectangle 6379"/>
            <p:cNvSpPr>
              <a:spLocks noChangeArrowheads="1"/>
            </p:cNvSpPr>
            <p:nvPr/>
          </p:nvSpPr>
          <p:spPr bwMode="auto">
            <a:xfrm>
              <a:off x="3687" y="2600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83" name="Line 6380"/>
            <p:cNvSpPr>
              <a:spLocks noChangeShapeType="1"/>
            </p:cNvSpPr>
            <p:nvPr/>
          </p:nvSpPr>
          <p:spPr bwMode="auto">
            <a:xfrm>
              <a:off x="4155" y="2600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84" name="Rectangle 6381"/>
            <p:cNvSpPr>
              <a:spLocks noChangeArrowheads="1"/>
            </p:cNvSpPr>
            <p:nvPr/>
          </p:nvSpPr>
          <p:spPr bwMode="auto">
            <a:xfrm>
              <a:off x="4155" y="2600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85" name="Line 6382"/>
            <p:cNvSpPr>
              <a:spLocks noChangeShapeType="1"/>
            </p:cNvSpPr>
            <p:nvPr/>
          </p:nvSpPr>
          <p:spPr bwMode="auto">
            <a:xfrm>
              <a:off x="4623" y="2600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86" name="Rectangle 6383"/>
            <p:cNvSpPr>
              <a:spLocks noChangeArrowheads="1"/>
            </p:cNvSpPr>
            <p:nvPr/>
          </p:nvSpPr>
          <p:spPr bwMode="auto">
            <a:xfrm>
              <a:off x="4623" y="2600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87" name="Line 6384"/>
            <p:cNvSpPr>
              <a:spLocks noChangeShapeType="1"/>
            </p:cNvSpPr>
            <p:nvPr/>
          </p:nvSpPr>
          <p:spPr bwMode="auto">
            <a:xfrm>
              <a:off x="184" y="2685"/>
              <a:ext cx="2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88" name="Rectangle 6385"/>
            <p:cNvSpPr>
              <a:spLocks noChangeArrowheads="1"/>
            </p:cNvSpPr>
            <p:nvPr/>
          </p:nvSpPr>
          <p:spPr bwMode="auto">
            <a:xfrm>
              <a:off x="184" y="2685"/>
              <a:ext cx="22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89" name="Line 6386"/>
            <p:cNvSpPr>
              <a:spLocks noChangeShapeType="1"/>
            </p:cNvSpPr>
            <p:nvPr/>
          </p:nvSpPr>
          <p:spPr bwMode="auto">
            <a:xfrm>
              <a:off x="410" y="2685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90" name="Rectangle 6387"/>
            <p:cNvSpPr>
              <a:spLocks noChangeArrowheads="1"/>
            </p:cNvSpPr>
            <p:nvPr/>
          </p:nvSpPr>
          <p:spPr bwMode="auto">
            <a:xfrm>
              <a:off x="410" y="2685"/>
              <a:ext cx="46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91" name="Line 6388"/>
            <p:cNvSpPr>
              <a:spLocks noChangeShapeType="1"/>
            </p:cNvSpPr>
            <p:nvPr/>
          </p:nvSpPr>
          <p:spPr bwMode="auto">
            <a:xfrm>
              <a:off x="878" y="2685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92" name="Rectangle 6389"/>
            <p:cNvSpPr>
              <a:spLocks noChangeArrowheads="1"/>
            </p:cNvSpPr>
            <p:nvPr/>
          </p:nvSpPr>
          <p:spPr bwMode="auto">
            <a:xfrm>
              <a:off x="878" y="2685"/>
              <a:ext cx="46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93" name="Line 6390"/>
            <p:cNvSpPr>
              <a:spLocks noChangeShapeType="1"/>
            </p:cNvSpPr>
            <p:nvPr/>
          </p:nvSpPr>
          <p:spPr bwMode="auto">
            <a:xfrm>
              <a:off x="1347" y="2685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94" name="Rectangle 6391"/>
            <p:cNvSpPr>
              <a:spLocks noChangeArrowheads="1"/>
            </p:cNvSpPr>
            <p:nvPr/>
          </p:nvSpPr>
          <p:spPr bwMode="auto">
            <a:xfrm>
              <a:off x="1347" y="2685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95" name="Line 6392"/>
            <p:cNvSpPr>
              <a:spLocks noChangeShapeType="1"/>
            </p:cNvSpPr>
            <p:nvPr/>
          </p:nvSpPr>
          <p:spPr bwMode="auto">
            <a:xfrm>
              <a:off x="1815" y="2685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96" name="Rectangle 6393"/>
            <p:cNvSpPr>
              <a:spLocks noChangeArrowheads="1"/>
            </p:cNvSpPr>
            <p:nvPr/>
          </p:nvSpPr>
          <p:spPr bwMode="auto">
            <a:xfrm>
              <a:off x="1815" y="2685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97" name="Line 6394"/>
            <p:cNvSpPr>
              <a:spLocks noChangeShapeType="1"/>
            </p:cNvSpPr>
            <p:nvPr/>
          </p:nvSpPr>
          <p:spPr bwMode="auto">
            <a:xfrm>
              <a:off x="2283" y="2685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98" name="Rectangle 6395"/>
            <p:cNvSpPr>
              <a:spLocks noChangeArrowheads="1"/>
            </p:cNvSpPr>
            <p:nvPr/>
          </p:nvSpPr>
          <p:spPr bwMode="auto">
            <a:xfrm>
              <a:off x="2283" y="2685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999" name="Line 6396"/>
            <p:cNvSpPr>
              <a:spLocks noChangeShapeType="1"/>
            </p:cNvSpPr>
            <p:nvPr/>
          </p:nvSpPr>
          <p:spPr bwMode="auto">
            <a:xfrm>
              <a:off x="2751" y="2685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00" name="Rectangle 6397"/>
            <p:cNvSpPr>
              <a:spLocks noChangeArrowheads="1"/>
            </p:cNvSpPr>
            <p:nvPr/>
          </p:nvSpPr>
          <p:spPr bwMode="auto">
            <a:xfrm>
              <a:off x="2751" y="2685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01" name="Line 6398"/>
            <p:cNvSpPr>
              <a:spLocks noChangeShapeType="1"/>
            </p:cNvSpPr>
            <p:nvPr/>
          </p:nvSpPr>
          <p:spPr bwMode="auto">
            <a:xfrm>
              <a:off x="3219" y="2685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02" name="Rectangle 6399"/>
            <p:cNvSpPr>
              <a:spLocks noChangeArrowheads="1"/>
            </p:cNvSpPr>
            <p:nvPr/>
          </p:nvSpPr>
          <p:spPr bwMode="auto">
            <a:xfrm>
              <a:off x="3219" y="2685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03" name="Line 6400"/>
            <p:cNvSpPr>
              <a:spLocks noChangeShapeType="1"/>
            </p:cNvSpPr>
            <p:nvPr/>
          </p:nvSpPr>
          <p:spPr bwMode="auto">
            <a:xfrm>
              <a:off x="3687" y="2685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04" name="Rectangle 6401"/>
            <p:cNvSpPr>
              <a:spLocks noChangeArrowheads="1"/>
            </p:cNvSpPr>
            <p:nvPr/>
          </p:nvSpPr>
          <p:spPr bwMode="auto">
            <a:xfrm>
              <a:off x="3687" y="2685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05" name="Line 6402"/>
            <p:cNvSpPr>
              <a:spLocks noChangeShapeType="1"/>
            </p:cNvSpPr>
            <p:nvPr/>
          </p:nvSpPr>
          <p:spPr bwMode="auto">
            <a:xfrm>
              <a:off x="4155" y="2685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06" name="Rectangle 6403"/>
            <p:cNvSpPr>
              <a:spLocks noChangeArrowheads="1"/>
            </p:cNvSpPr>
            <p:nvPr/>
          </p:nvSpPr>
          <p:spPr bwMode="auto">
            <a:xfrm>
              <a:off x="4155" y="2685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07" name="Line 6404"/>
            <p:cNvSpPr>
              <a:spLocks noChangeShapeType="1"/>
            </p:cNvSpPr>
            <p:nvPr/>
          </p:nvSpPr>
          <p:spPr bwMode="auto">
            <a:xfrm>
              <a:off x="4623" y="2685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08" name="Rectangle 6405"/>
            <p:cNvSpPr>
              <a:spLocks noChangeArrowheads="1"/>
            </p:cNvSpPr>
            <p:nvPr/>
          </p:nvSpPr>
          <p:spPr bwMode="auto">
            <a:xfrm>
              <a:off x="4623" y="2685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09" name="Line 6406"/>
            <p:cNvSpPr>
              <a:spLocks noChangeShapeType="1"/>
            </p:cNvSpPr>
            <p:nvPr/>
          </p:nvSpPr>
          <p:spPr bwMode="auto">
            <a:xfrm>
              <a:off x="184" y="2770"/>
              <a:ext cx="2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10" name="Rectangle 6407"/>
            <p:cNvSpPr>
              <a:spLocks noChangeArrowheads="1"/>
            </p:cNvSpPr>
            <p:nvPr/>
          </p:nvSpPr>
          <p:spPr bwMode="auto">
            <a:xfrm>
              <a:off x="184" y="2770"/>
              <a:ext cx="22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11" name="Line 6408"/>
            <p:cNvSpPr>
              <a:spLocks noChangeShapeType="1"/>
            </p:cNvSpPr>
            <p:nvPr/>
          </p:nvSpPr>
          <p:spPr bwMode="auto">
            <a:xfrm>
              <a:off x="410" y="2770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12" name="Rectangle 6409"/>
            <p:cNvSpPr>
              <a:spLocks noChangeArrowheads="1"/>
            </p:cNvSpPr>
            <p:nvPr/>
          </p:nvSpPr>
          <p:spPr bwMode="auto">
            <a:xfrm>
              <a:off x="410" y="2770"/>
              <a:ext cx="46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13" name="Line 6410"/>
            <p:cNvSpPr>
              <a:spLocks noChangeShapeType="1"/>
            </p:cNvSpPr>
            <p:nvPr/>
          </p:nvSpPr>
          <p:spPr bwMode="auto">
            <a:xfrm>
              <a:off x="878" y="2770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14" name="Rectangle 6411"/>
            <p:cNvSpPr>
              <a:spLocks noChangeArrowheads="1"/>
            </p:cNvSpPr>
            <p:nvPr/>
          </p:nvSpPr>
          <p:spPr bwMode="auto">
            <a:xfrm>
              <a:off x="878" y="2770"/>
              <a:ext cx="46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15" name="Line 6412"/>
            <p:cNvSpPr>
              <a:spLocks noChangeShapeType="1"/>
            </p:cNvSpPr>
            <p:nvPr/>
          </p:nvSpPr>
          <p:spPr bwMode="auto">
            <a:xfrm>
              <a:off x="1347" y="2770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16" name="Rectangle 6413"/>
            <p:cNvSpPr>
              <a:spLocks noChangeArrowheads="1"/>
            </p:cNvSpPr>
            <p:nvPr/>
          </p:nvSpPr>
          <p:spPr bwMode="auto">
            <a:xfrm>
              <a:off x="1347" y="2770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17" name="Line 6414"/>
            <p:cNvSpPr>
              <a:spLocks noChangeShapeType="1"/>
            </p:cNvSpPr>
            <p:nvPr/>
          </p:nvSpPr>
          <p:spPr bwMode="auto">
            <a:xfrm>
              <a:off x="1815" y="2770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18" name="Rectangle 6415"/>
            <p:cNvSpPr>
              <a:spLocks noChangeArrowheads="1"/>
            </p:cNvSpPr>
            <p:nvPr/>
          </p:nvSpPr>
          <p:spPr bwMode="auto">
            <a:xfrm>
              <a:off x="1815" y="2770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19" name="Line 6416"/>
            <p:cNvSpPr>
              <a:spLocks noChangeShapeType="1"/>
            </p:cNvSpPr>
            <p:nvPr/>
          </p:nvSpPr>
          <p:spPr bwMode="auto">
            <a:xfrm>
              <a:off x="2283" y="2770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20" name="Rectangle 6417"/>
            <p:cNvSpPr>
              <a:spLocks noChangeArrowheads="1"/>
            </p:cNvSpPr>
            <p:nvPr/>
          </p:nvSpPr>
          <p:spPr bwMode="auto">
            <a:xfrm>
              <a:off x="2283" y="2770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21" name="Line 6418"/>
            <p:cNvSpPr>
              <a:spLocks noChangeShapeType="1"/>
            </p:cNvSpPr>
            <p:nvPr/>
          </p:nvSpPr>
          <p:spPr bwMode="auto">
            <a:xfrm>
              <a:off x="2751" y="2770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22" name="Rectangle 6419"/>
            <p:cNvSpPr>
              <a:spLocks noChangeArrowheads="1"/>
            </p:cNvSpPr>
            <p:nvPr/>
          </p:nvSpPr>
          <p:spPr bwMode="auto">
            <a:xfrm>
              <a:off x="2751" y="2770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23" name="Line 6420"/>
            <p:cNvSpPr>
              <a:spLocks noChangeShapeType="1"/>
            </p:cNvSpPr>
            <p:nvPr/>
          </p:nvSpPr>
          <p:spPr bwMode="auto">
            <a:xfrm>
              <a:off x="3219" y="2770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24" name="Rectangle 6421"/>
            <p:cNvSpPr>
              <a:spLocks noChangeArrowheads="1"/>
            </p:cNvSpPr>
            <p:nvPr/>
          </p:nvSpPr>
          <p:spPr bwMode="auto">
            <a:xfrm>
              <a:off x="3219" y="2770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25" name="Line 6422"/>
            <p:cNvSpPr>
              <a:spLocks noChangeShapeType="1"/>
            </p:cNvSpPr>
            <p:nvPr/>
          </p:nvSpPr>
          <p:spPr bwMode="auto">
            <a:xfrm>
              <a:off x="3687" y="2770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26" name="Rectangle 6423"/>
            <p:cNvSpPr>
              <a:spLocks noChangeArrowheads="1"/>
            </p:cNvSpPr>
            <p:nvPr/>
          </p:nvSpPr>
          <p:spPr bwMode="auto">
            <a:xfrm>
              <a:off x="3687" y="2770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27" name="Line 6424"/>
            <p:cNvSpPr>
              <a:spLocks noChangeShapeType="1"/>
            </p:cNvSpPr>
            <p:nvPr/>
          </p:nvSpPr>
          <p:spPr bwMode="auto">
            <a:xfrm>
              <a:off x="4155" y="2770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28" name="Rectangle 6425"/>
            <p:cNvSpPr>
              <a:spLocks noChangeArrowheads="1"/>
            </p:cNvSpPr>
            <p:nvPr/>
          </p:nvSpPr>
          <p:spPr bwMode="auto">
            <a:xfrm>
              <a:off x="4155" y="2770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29" name="Line 6426"/>
            <p:cNvSpPr>
              <a:spLocks noChangeShapeType="1"/>
            </p:cNvSpPr>
            <p:nvPr/>
          </p:nvSpPr>
          <p:spPr bwMode="auto">
            <a:xfrm>
              <a:off x="4623" y="2770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30" name="Rectangle 6427"/>
            <p:cNvSpPr>
              <a:spLocks noChangeArrowheads="1"/>
            </p:cNvSpPr>
            <p:nvPr/>
          </p:nvSpPr>
          <p:spPr bwMode="auto">
            <a:xfrm>
              <a:off x="4623" y="2770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31" name="Line 6428"/>
            <p:cNvSpPr>
              <a:spLocks noChangeShapeType="1"/>
            </p:cNvSpPr>
            <p:nvPr/>
          </p:nvSpPr>
          <p:spPr bwMode="auto">
            <a:xfrm>
              <a:off x="184" y="2855"/>
              <a:ext cx="2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32" name="Rectangle 6429"/>
            <p:cNvSpPr>
              <a:spLocks noChangeArrowheads="1"/>
            </p:cNvSpPr>
            <p:nvPr/>
          </p:nvSpPr>
          <p:spPr bwMode="auto">
            <a:xfrm>
              <a:off x="184" y="2855"/>
              <a:ext cx="22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33" name="Line 6430"/>
            <p:cNvSpPr>
              <a:spLocks noChangeShapeType="1"/>
            </p:cNvSpPr>
            <p:nvPr/>
          </p:nvSpPr>
          <p:spPr bwMode="auto">
            <a:xfrm>
              <a:off x="410" y="2855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34" name="Rectangle 6431"/>
            <p:cNvSpPr>
              <a:spLocks noChangeArrowheads="1"/>
            </p:cNvSpPr>
            <p:nvPr/>
          </p:nvSpPr>
          <p:spPr bwMode="auto">
            <a:xfrm>
              <a:off x="410" y="2855"/>
              <a:ext cx="46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35" name="Line 6432"/>
            <p:cNvSpPr>
              <a:spLocks noChangeShapeType="1"/>
            </p:cNvSpPr>
            <p:nvPr/>
          </p:nvSpPr>
          <p:spPr bwMode="auto">
            <a:xfrm>
              <a:off x="878" y="2855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36" name="Rectangle 6433"/>
            <p:cNvSpPr>
              <a:spLocks noChangeArrowheads="1"/>
            </p:cNvSpPr>
            <p:nvPr/>
          </p:nvSpPr>
          <p:spPr bwMode="auto">
            <a:xfrm>
              <a:off x="878" y="2855"/>
              <a:ext cx="465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37" name="Line 6434"/>
            <p:cNvSpPr>
              <a:spLocks noChangeShapeType="1"/>
            </p:cNvSpPr>
            <p:nvPr/>
          </p:nvSpPr>
          <p:spPr bwMode="auto">
            <a:xfrm>
              <a:off x="1347" y="2855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38" name="Rectangle 6435"/>
            <p:cNvSpPr>
              <a:spLocks noChangeArrowheads="1"/>
            </p:cNvSpPr>
            <p:nvPr/>
          </p:nvSpPr>
          <p:spPr bwMode="auto">
            <a:xfrm>
              <a:off x="1347" y="2855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39" name="Line 6436"/>
            <p:cNvSpPr>
              <a:spLocks noChangeShapeType="1"/>
            </p:cNvSpPr>
            <p:nvPr/>
          </p:nvSpPr>
          <p:spPr bwMode="auto">
            <a:xfrm>
              <a:off x="1815" y="2855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40" name="Rectangle 6437"/>
            <p:cNvSpPr>
              <a:spLocks noChangeArrowheads="1"/>
            </p:cNvSpPr>
            <p:nvPr/>
          </p:nvSpPr>
          <p:spPr bwMode="auto">
            <a:xfrm>
              <a:off x="1815" y="2855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41" name="Line 6438"/>
            <p:cNvSpPr>
              <a:spLocks noChangeShapeType="1"/>
            </p:cNvSpPr>
            <p:nvPr/>
          </p:nvSpPr>
          <p:spPr bwMode="auto">
            <a:xfrm>
              <a:off x="2283" y="2855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42" name="Rectangle 6439"/>
            <p:cNvSpPr>
              <a:spLocks noChangeArrowheads="1"/>
            </p:cNvSpPr>
            <p:nvPr/>
          </p:nvSpPr>
          <p:spPr bwMode="auto">
            <a:xfrm>
              <a:off x="2283" y="2855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43" name="Line 6440"/>
            <p:cNvSpPr>
              <a:spLocks noChangeShapeType="1"/>
            </p:cNvSpPr>
            <p:nvPr/>
          </p:nvSpPr>
          <p:spPr bwMode="auto">
            <a:xfrm>
              <a:off x="2751" y="2855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44" name="Rectangle 6441"/>
            <p:cNvSpPr>
              <a:spLocks noChangeArrowheads="1"/>
            </p:cNvSpPr>
            <p:nvPr/>
          </p:nvSpPr>
          <p:spPr bwMode="auto">
            <a:xfrm>
              <a:off x="2751" y="2855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45" name="Line 6442"/>
            <p:cNvSpPr>
              <a:spLocks noChangeShapeType="1"/>
            </p:cNvSpPr>
            <p:nvPr/>
          </p:nvSpPr>
          <p:spPr bwMode="auto">
            <a:xfrm>
              <a:off x="3219" y="2855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46" name="Rectangle 6443"/>
            <p:cNvSpPr>
              <a:spLocks noChangeArrowheads="1"/>
            </p:cNvSpPr>
            <p:nvPr/>
          </p:nvSpPr>
          <p:spPr bwMode="auto">
            <a:xfrm>
              <a:off x="3219" y="2855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47" name="Line 6444"/>
            <p:cNvSpPr>
              <a:spLocks noChangeShapeType="1"/>
            </p:cNvSpPr>
            <p:nvPr/>
          </p:nvSpPr>
          <p:spPr bwMode="auto">
            <a:xfrm>
              <a:off x="3687" y="2855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48" name="Rectangle 6445"/>
            <p:cNvSpPr>
              <a:spLocks noChangeArrowheads="1"/>
            </p:cNvSpPr>
            <p:nvPr/>
          </p:nvSpPr>
          <p:spPr bwMode="auto">
            <a:xfrm>
              <a:off x="3687" y="2855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49" name="Line 6446"/>
            <p:cNvSpPr>
              <a:spLocks noChangeShapeType="1"/>
            </p:cNvSpPr>
            <p:nvPr/>
          </p:nvSpPr>
          <p:spPr bwMode="auto">
            <a:xfrm>
              <a:off x="4155" y="2855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50" name="Rectangle 6447"/>
            <p:cNvSpPr>
              <a:spLocks noChangeArrowheads="1"/>
            </p:cNvSpPr>
            <p:nvPr/>
          </p:nvSpPr>
          <p:spPr bwMode="auto">
            <a:xfrm>
              <a:off x="4155" y="2855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51" name="Line 6448"/>
            <p:cNvSpPr>
              <a:spLocks noChangeShapeType="1"/>
            </p:cNvSpPr>
            <p:nvPr/>
          </p:nvSpPr>
          <p:spPr bwMode="auto">
            <a:xfrm>
              <a:off x="4623" y="2855"/>
              <a:ext cx="4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52" name="Rectangle 6449"/>
            <p:cNvSpPr>
              <a:spLocks noChangeArrowheads="1"/>
            </p:cNvSpPr>
            <p:nvPr/>
          </p:nvSpPr>
          <p:spPr bwMode="auto">
            <a:xfrm>
              <a:off x="4623" y="2855"/>
              <a:ext cx="46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53" name="Line 6450"/>
            <p:cNvSpPr>
              <a:spLocks noChangeShapeType="1"/>
            </p:cNvSpPr>
            <p:nvPr/>
          </p:nvSpPr>
          <p:spPr bwMode="auto">
            <a:xfrm>
              <a:off x="184" y="2941"/>
              <a:ext cx="2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54" name="Rectangle 6451"/>
            <p:cNvSpPr>
              <a:spLocks noChangeArrowheads="1"/>
            </p:cNvSpPr>
            <p:nvPr/>
          </p:nvSpPr>
          <p:spPr bwMode="auto">
            <a:xfrm>
              <a:off x="184" y="2941"/>
              <a:ext cx="223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55" name="Line 6452"/>
            <p:cNvSpPr>
              <a:spLocks noChangeShapeType="1"/>
            </p:cNvSpPr>
            <p:nvPr/>
          </p:nvSpPr>
          <p:spPr bwMode="auto">
            <a:xfrm>
              <a:off x="410" y="2941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056" name="Rectangle 6453"/>
            <p:cNvSpPr>
              <a:spLocks noChangeArrowheads="1"/>
            </p:cNvSpPr>
            <p:nvPr/>
          </p:nvSpPr>
          <p:spPr bwMode="auto">
            <a:xfrm>
              <a:off x="410" y="2941"/>
              <a:ext cx="465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57376" name="Line 6455"/>
          <p:cNvSpPr>
            <a:spLocks noChangeShapeType="1"/>
          </p:cNvSpPr>
          <p:nvPr/>
        </p:nvSpPr>
        <p:spPr bwMode="auto">
          <a:xfrm>
            <a:off x="1393825" y="5121275"/>
            <a:ext cx="7381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377" name="Rectangle 6456"/>
          <p:cNvSpPr>
            <a:spLocks noChangeArrowheads="1"/>
          </p:cNvSpPr>
          <p:nvPr/>
        </p:nvSpPr>
        <p:spPr bwMode="auto">
          <a:xfrm>
            <a:off x="1393825" y="5121275"/>
            <a:ext cx="738188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378" name="Line 6457"/>
          <p:cNvSpPr>
            <a:spLocks noChangeShapeType="1"/>
          </p:cNvSpPr>
          <p:nvPr/>
        </p:nvSpPr>
        <p:spPr bwMode="auto">
          <a:xfrm>
            <a:off x="2138363" y="5121275"/>
            <a:ext cx="7366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379" name="Rectangle 6458"/>
          <p:cNvSpPr>
            <a:spLocks noChangeArrowheads="1"/>
          </p:cNvSpPr>
          <p:nvPr/>
        </p:nvSpPr>
        <p:spPr bwMode="auto">
          <a:xfrm>
            <a:off x="2138363" y="5121275"/>
            <a:ext cx="736600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380" name="Line 6459"/>
          <p:cNvSpPr>
            <a:spLocks noChangeShapeType="1"/>
          </p:cNvSpPr>
          <p:nvPr/>
        </p:nvSpPr>
        <p:spPr bwMode="auto">
          <a:xfrm>
            <a:off x="2881313" y="5121275"/>
            <a:ext cx="7366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381" name="Rectangle 6460"/>
          <p:cNvSpPr>
            <a:spLocks noChangeArrowheads="1"/>
          </p:cNvSpPr>
          <p:nvPr/>
        </p:nvSpPr>
        <p:spPr bwMode="auto">
          <a:xfrm>
            <a:off x="2881313" y="5121275"/>
            <a:ext cx="736600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382" name="Line 6461"/>
          <p:cNvSpPr>
            <a:spLocks noChangeShapeType="1"/>
          </p:cNvSpPr>
          <p:nvPr/>
        </p:nvSpPr>
        <p:spPr bwMode="auto">
          <a:xfrm>
            <a:off x="3624263" y="5121275"/>
            <a:ext cx="7366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383" name="Rectangle 6462"/>
          <p:cNvSpPr>
            <a:spLocks noChangeArrowheads="1"/>
          </p:cNvSpPr>
          <p:nvPr/>
        </p:nvSpPr>
        <p:spPr bwMode="auto">
          <a:xfrm>
            <a:off x="3624263" y="5121275"/>
            <a:ext cx="736600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384" name="Line 6463"/>
          <p:cNvSpPr>
            <a:spLocks noChangeShapeType="1"/>
          </p:cNvSpPr>
          <p:nvPr/>
        </p:nvSpPr>
        <p:spPr bwMode="auto">
          <a:xfrm>
            <a:off x="4367213" y="5121275"/>
            <a:ext cx="7366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385" name="Rectangle 6464"/>
          <p:cNvSpPr>
            <a:spLocks noChangeArrowheads="1"/>
          </p:cNvSpPr>
          <p:nvPr/>
        </p:nvSpPr>
        <p:spPr bwMode="auto">
          <a:xfrm>
            <a:off x="4367213" y="5121275"/>
            <a:ext cx="736600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386" name="Line 6465"/>
          <p:cNvSpPr>
            <a:spLocks noChangeShapeType="1"/>
          </p:cNvSpPr>
          <p:nvPr/>
        </p:nvSpPr>
        <p:spPr bwMode="auto">
          <a:xfrm>
            <a:off x="5110163" y="5121275"/>
            <a:ext cx="7366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387" name="Rectangle 6466"/>
          <p:cNvSpPr>
            <a:spLocks noChangeArrowheads="1"/>
          </p:cNvSpPr>
          <p:nvPr/>
        </p:nvSpPr>
        <p:spPr bwMode="auto">
          <a:xfrm>
            <a:off x="5110163" y="5121275"/>
            <a:ext cx="736600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388" name="Line 6467"/>
          <p:cNvSpPr>
            <a:spLocks noChangeShapeType="1"/>
          </p:cNvSpPr>
          <p:nvPr/>
        </p:nvSpPr>
        <p:spPr bwMode="auto">
          <a:xfrm>
            <a:off x="5853113" y="5121275"/>
            <a:ext cx="7366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389" name="Rectangle 6468"/>
          <p:cNvSpPr>
            <a:spLocks noChangeArrowheads="1"/>
          </p:cNvSpPr>
          <p:nvPr/>
        </p:nvSpPr>
        <p:spPr bwMode="auto">
          <a:xfrm>
            <a:off x="5853113" y="5121275"/>
            <a:ext cx="736600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390" name="Line 6469"/>
          <p:cNvSpPr>
            <a:spLocks noChangeShapeType="1"/>
          </p:cNvSpPr>
          <p:nvPr/>
        </p:nvSpPr>
        <p:spPr bwMode="auto">
          <a:xfrm>
            <a:off x="6596063" y="5121275"/>
            <a:ext cx="7366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391" name="Rectangle 6470"/>
          <p:cNvSpPr>
            <a:spLocks noChangeArrowheads="1"/>
          </p:cNvSpPr>
          <p:nvPr/>
        </p:nvSpPr>
        <p:spPr bwMode="auto">
          <a:xfrm>
            <a:off x="6596063" y="5121275"/>
            <a:ext cx="736600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392" name="Line 6471"/>
          <p:cNvSpPr>
            <a:spLocks noChangeShapeType="1"/>
          </p:cNvSpPr>
          <p:nvPr/>
        </p:nvSpPr>
        <p:spPr bwMode="auto">
          <a:xfrm>
            <a:off x="7339013" y="5121275"/>
            <a:ext cx="7366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393" name="Rectangle 6472"/>
          <p:cNvSpPr>
            <a:spLocks noChangeArrowheads="1"/>
          </p:cNvSpPr>
          <p:nvPr/>
        </p:nvSpPr>
        <p:spPr bwMode="auto">
          <a:xfrm>
            <a:off x="7339013" y="5121275"/>
            <a:ext cx="736600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394" name="Line 6473"/>
          <p:cNvSpPr>
            <a:spLocks noChangeShapeType="1"/>
          </p:cNvSpPr>
          <p:nvPr/>
        </p:nvSpPr>
        <p:spPr bwMode="auto">
          <a:xfrm>
            <a:off x="292100" y="5256213"/>
            <a:ext cx="3540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395" name="Rectangle 6474"/>
          <p:cNvSpPr>
            <a:spLocks noChangeArrowheads="1"/>
          </p:cNvSpPr>
          <p:nvPr/>
        </p:nvSpPr>
        <p:spPr bwMode="auto">
          <a:xfrm>
            <a:off x="292100" y="5256213"/>
            <a:ext cx="354013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396" name="Line 6475"/>
          <p:cNvSpPr>
            <a:spLocks noChangeShapeType="1"/>
          </p:cNvSpPr>
          <p:nvPr/>
        </p:nvSpPr>
        <p:spPr bwMode="auto">
          <a:xfrm>
            <a:off x="650875" y="5256213"/>
            <a:ext cx="7381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397" name="Rectangle 6476"/>
          <p:cNvSpPr>
            <a:spLocks noChangeArrowheads="1"/>
          </p:cNvSpPr>
          <p:nvPr/>
        </p:nvSpPr>
        <p:spPr bwMode="auto">
          <a:xfrm>
            <a:off x="650875" y="5256213"/>
            <a:ext cx="738188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398" name="Line 6477"/>
          <p:cNvSpPr>
            <a:spLocks noChangeShapeType="1"/>
          </p:cNvSpPr>
          <p:nvPr/>
        </p:nvSpPr>
        <p:spPr bwMode="auto">
          <a:xfrm>
            <a:off x="1393825" y="5256213"/>
            <a:ext cx="7381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399" name="Rectangle 6478"/>
          <p:cNvSpPr>
            <a:spLocks noChangeArrowheads="1"/>
          </p:cNvSpPr>
          <p:nvPr/>
        </p:nvSpPr>
        <p:spPr bwMode="auto">
          <a:xfrm>
            <a:off x="1393825" y="5256213"/>
            <a:ext cx="738188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00" name="Line 6479"/>
          <p:cNvSpPr>
            <a:spLocks noChangeShapeType="1"/>
          </p:cNvSpPr>
          <p:nvPr/>
        </p:nvSpPr>
        <p:spPr bwMode="auto">
          <a:xfrm>
            <a:off x="2138363" y="5256213"/>
            <a:ext cx="7366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01" name="Rectangle 6480"/>
          <p:cNvSpPr>
            <a:spLocks noChangeArrowheads="1"/>
          </p:cNvSpPr>
          <p:nvPr/>
        </p:nvSpPr>
        <p:spPr bwMode="auto">
          <a:xfrm>
            <a:off x="2138363" y="5256213"/>
            <a:ext cx="736600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02" name="Line 6481"/>
          <p:cNvSpPr>
            <a:spLocks noChangeShapeType="1"/>
          </p:cNvSpPr>
          <p:nvPr/>
        </p:nvSpPr>
        <p:spPr bwMode="auto">
          <a:xfrm>
            <a:off x="2881313" y="5256213"/>
            <a:ext cx="7366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03" name="Rectangle 6482"/>
          <p:cNvSpPr>
            <a:spLocks noChangeArrowheads="1"/>
          </p:cNvSpPr>
          <p:nvPr/>
        </p:nvSpPr>
        <p:spPr bwMode="auto">
          <a:xfrm>
            <a:off x="2881313" y="5256213"/>
            <a:ext cx="736600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04" name="Line 6483"/>
          <p:cNvSpPr>
            <a:spLocks noChangeShapeType="1"/>
          </p:cNvSpPr>
          <p:nvPr/>
        </p:nvSpPr>
        <p:spPr bwMode="auto">
          <a:xfrm>
            <a:off x="3624263" y="5256213"/>
            <a:ext cx="7366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05" name="Rectangle 6484"/>
          <p:cNvSpPr>
            <a:spLocks noChangeArrowheads="1"/>
          </p:cNvSpPr>
          <p:nvPr/>
        </p:nvSpPr>
        <p:spPr bwMode="auto">
          <a:xfrm>
            <a:off x="3624263" y="5256213"/>
            <a:ext cx="736600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06" name="Line 6485"/>
          <p:cNvSpPr>
            <a:spLocks noChangeShapeType="1"/>
          </p:cNvSpPr>
          <p:nvPr/>
        </p:nvSpPr>
        <p:spPr bwMode="auto">
          <a:xfrm>
            <a:off x="4367213" y="5256213"/>
            <a:ext cx="7366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07" name="Rectangle 6486"/>
          <p:cNvSpPr>
            <a:spLocks noChangeArrowheads="1"/>
          </p:cNvSpPr>
          <p:nvPr/>
        </p:nvSpPr>
        <p:spPr bwMode="auto">
          <a:xfrm>
            <a:off x="4367213" y="5256213"/>
            <a:ext cx="736600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08" name="Line 6487"/>
          <p:cNvSpPr>
            <a:spLocks noChangeShapeType="1"/>
          </p:cNvSpPr>
          <p:nvPr/>
        </p:nvSpPr>
        <p:spPr bwMode="auto">
          <a:xfrm>
            <a:off x="5110163" y="5256213"/>
            <a:ext cx="7366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09" name="Rectangle 6488"/>
          <p:cNvSpPr>
            <a:spLocks noChangeArrowheads="1"/>
          </p:cNvSpPr>
          <p:nvPr/>
        </p:nvSpPr>
        <p:spPr bwMode="auto">
          <a:xfrm>
            <a:off x="5110163" y="5256213"/>
            <a:ext cx="736600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10" name="Line 6489"/>
          <p:cNvSpPr>
            <a:spLocks noChangeShapeType="1"/>
          </p:cNvSpPr>
          <p:nvPr/>
        </p:nvSpPr>
        <p:spPr bwMode="auto">
          <a:xfrm>
            <a:off x="5853113" y="5256213"/>
            <a:ext cx="7366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11" name="Rectangle 6490"/>
          <p:cNvSpPr>
            <a:spLocks noChangeArrowheads="1"/>
          </p:cNvSpPr>
          <p:nvPr/>
        </p:nvSpPr>
        <p:spPr bwMode="auto">
          <a:xfrm>
            <a:off x="5853113" y="5256213"/>
            <a:ext cx="736600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12" name="Line 6491"/>
          <p:cNvSpPr>
            <a:spLocks noChangeShapeType="1"/>
          </p:cNvSpPr>
          <p:nvPr/>
        </p:nvSpPr>
        <p:spPr bwMode="auto">
          <a:xfrm>
            <a:off x="6596063" y="5256213"/>
            <a:ext cx="7366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13" name="Rectangle 6492"/>
          <p:cNvSpPr>
            <a:spLocks noChangeArrowheads="1"/>
          </p:cNvSpPr>
          <p:nvPr/>
        </p:nvSpPr>
        <p:spPr bwMode="auto">
          <a:xfrm>
            <a:off x="6596063" y="5256213"/>
            <a:ext cx="736600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14" name="Line 6493"/>
          <p:cNvSpPr>
            <a:spLocks noChangeShapeType="1"/>
          </p:cNvSpPr>
          <p:nvPr/>
        </p:nvSpPr>
        <p:spPr bwMode="auto">
          <a:xfrm>
            <a:off x="7339013" y="5256213"/>
            <a:ext cx="7366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15" name="Rectangle 6494"/>
          <p:cNvSpPr>
            <a:spLocks noChangeArrowheads="1"/>
          </p:cNvSpPr>
          <p:nvPr/>
        </p:nvSpPr>
        <p:spPr bwMode="auto">
          <a:xfrm>
            <a:off x="7339013" y="5256213"/>
            <a:ext cx="736600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16" name="Line 6495"/>
          <p:cNvSpPr>
            <a:spLocks noChangeShapeType="1"/>
          </p:cNvSpPr>
          <p:nvPr/>
        </p:nvSpPr>
        <p:spPr bwMode="auto">
          <a:xfrm>
            <a:off x="292100" y="5391150"/>
            <a:ext cx="3540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17" name="Rectangle 6496"/>
          <p:cNvSpPr>
            <a:spLocks noChangeArrowheads="1"/>
          </p:cNvSpPr>
          <p:nvPr/>
        </p:nvSpPr>
        <p:spPr bwMode="auto">
          <a:xfrm>
            <a:off x="292100" y="5391150"/>
            <a:ext cx="354013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18" name="Line 6497"/>
          <p:cNvSpPr>
            <a:spLocks noChangeShapeType="1"/>
          </p:cNvSpPr>
          <p:nvPr/>
        </p:nvSpPr>
        <p:spPr bwMode="auto">
          <a:xfrm>
            <a:off x="650875" y="5391150"/>
            <a:ext cx="7381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19" name="Rectangle 6498"/>
          <p:cNvSpPr>
            <a:spLocks noChangeArrowheads="1"/>
          </p:cNvSpPr>
          <p:nvPr/>
        </p:nvSpPr>
        <p:spPr bwMode="auto">
          <a:xfrm>
            <a:off x="650875" y="5391150"/>
            <a:ext cx="738188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20" name="Line 6499"/>
          <p:cNvSpPr>
            <a:spLocks noChangeShapeType="1"/>
          </p:cNvSpPr>
          <p:nvPr/>
        </p:nvSpPr>
        <p:spPr bwMode="auto">
          <a:xfrm>
            <a:off x="1393825" y="5391150"/>
            <a:ext cx="7381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21" name="Rectangle 6500"/>
          <p:cNvSpPr>
            <a:spLocks noChangeArrowheads="1"/>
          </p:cNvSpPr>
          <p:nvPr/>
        </p:nvSpPr>
        <p:spPr bwMode="auto">
          <a:xfrm>
            <a:off x="1393825" y="5391150"/>
            <a:ext cx="738188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22" name="Line 6501"/>
          <p:cNvSpPr>
            <a:spLocks noChangeShapeType="1"/>
          </p:cNvSpPr>
          <p:nvPr/>
        </p:nvSpPr>
        <p:spPr bwMode="auto">
          <a:xfrm>
            <a:off x="2138363" y="5391150"/>
            <a:ext cx="7366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23" name="Rectangle 6502"/>
          <p:cNvSpPr>
            <a:spLocks noChangeArrowheads="1"/>
          </p:cNvSpPr>
          <p:nvPr/>
        </p:nvSpPr>
        <p:spPr bwMode="auto">
          <a:xfrm>
            <a:off x="2138363" y="5391150"/>
            <a:ext cx="736600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24" name="Line 6503"/>
          <p:cNvSpPr>
            <a:spLocks noChangeShapeType="1"/>
          </p:cNvSpPr>
          <p:nvPr/>
        </p:nvSpPr>
        <p:spPr bwMode="auto">
          <a:xfrm>
            <a:off x="2881313" y="5391150"/>
            <a:ext cx="7366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25" name="Rectangle 6504"/>
          <p:cNvSpPr>
            <a:spLocks noChangeArrowheads="1"/>
          </p:cNvSpPr>
          <p:nvPr/>
        </p:nvSpPr>
        <p:spPr bwMode="auto">
          <a:xfrm>
            <a:off x="2881313" y="5391150"/>
            <a:ext cx="736600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26" name="Line 6505"/>
          <p:cNvSpPr>
            <a:spLocks noChangeShapeType="1"/>
          </p:cNvSpPr>
          <p:nvPr/>
        </p:nvSpPr>
        <p:spPr bwMode="auto">
          <a:xfrm>
            <a:off x="3624263" y="5391150"/>
            <a:ext cx="7366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27" name="Rectangle 6506"/>
          <p:cNvSpPr>
            <a:spLocks noChangeArrowheads="1"/>
          </p:cNvSpPr>
          <p:nvPr/>
        </p:nvSpPr>
        <p:spPr bwMode="auto">
          <a:xfrm>
            <a:off x="3624263" y="5391150"/>
            <a:ext cx="736600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28" name="Line 6507"/>
          <p:cNvSpPr>
            <a:spLocks noChangeShapeType="1"/>
          </p:cNvSpPr>
          <p:nvPr/>
        </p:nvSpPr>
        <p:spPr bwMode="auto">
          <a:xfrm>
            <a:off x="4367213" y="5391150"/>
            <a:ext cx="7366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29" name="Rectangle 6508"/>
          <p:cNvSpPr>
            <a:spLocks noChangeArrowheads="1"/>
          </p:cNvSpPr>
          <p:nvPr/>
        </p:nvSpPr>
        <p:spPr bwMode="auto">
          <a:xfrm>
            <a:off x="4367213" y="5391150"/>
            <a:ext cx="736600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30" name="Line 6509"/>
          <p:cNvSpPr>
            <a:spLocks noChangeShapeType="1"/>
          </p:cNvSpPr>
          <p:nvPr/>
        </p:nvSpPr>
        <p:spPr bwMode="auto">
          <a:xfrm>
            <a:off x="5110163" y="5391150"/>
            <a:ext cx="7366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31" name="Rectangle 6510"/>
          <p:cNvSpPr>
            <a:spLocks noChangeArrowheads="1"/>
          </p:cNvSpPr>
          <p:nvPr/>
        </p:nvSpPr>
        <p:spPr bwMode="auto">
          <a:xfrm>
            <a:off x="5110163" y="5391150"/>
            <a:ext cx="736600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32" name="Line 6511"/>
          <p:cNvSpPr>
            <a:spLocks noChangeShapeType="1"/>
          </p:cNvSpPr>
          <p:nvPr/>
        </p:nvSpPr>
        <p:spPr bwMode="auto">
          <a:xfrm>
            <a:off x="5853113" y="5391150"/>
            <a:ext cx="7366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33" name="Rectangle 6512"/>
          <p:cNvSpPr>
            <a:spLocks noChangeArrowheads="1"/>
          </p:cNvSpPr>
          <p:nvPr/>
        </p:nvSpPr>
        <p:spPr bwMode="auto">
          <a:xfrm>
            <a:off x="5853113" y="5391150"/>
            <a:ext cx="736600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34" name="Line 6513"/>
          <p:cNvSpPr>
            <a:spLocks noChangeShapeType="1"/>
          </p:cNvSpPr>
          <p:nvPr/>
        </p:nvSpPr>
        <p:spPr bwMode="auto">
          <a:xfrm>
            <a:off x="6596063" y="5391150"/>
            <a:ext cx="7366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35" name="Rectangle 6514"/>
          <p:cNvSpPr>
            <a:spLocks noChangeArrowheads="1"/>
          </p:cNvSpPr>
          <p:nvPr/>
        </p:nvSpPr>
        <p:spPr bwMode="auto">
          <a:xfrm>
            <a:off x="6596063" y="5391150"/>
            <a:ext cx="736600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36" name="Line 6515"/>
          <p:cNvSpPr>
            <a:spLocks noChangeShapeType="1"/>
          </p:cNvSpPr>
          <p:nvPr/>
        </p:nvSpPr>
        <p:spPr bwMode="auto">
          <a:xfrm>
            <a:off x="7339013" y="5391150"/>
            <a:ext cx="7366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37" name="Rectangle 6516"/>
          <p:cNvSpPr>
            <a:spLocks noChangeArrowheads="1"/>
          </p:cNvSpPr>
          <p:nvPr/>
        </p:nvSpPr>
        <p:spPr bwMode="auto">
          <a:xfrm>
            <a:off x="7339013" y="5391150"/>
            <a:ext cx="736600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38" name="Line 6517"/>
          <p:cNvSpPr>
            <a:spLocks noChangeShapeType="1"/>
          </p:cNvSpPr>
          <p:nvPr/>
        </p:nvSpPr>
        <p:spPr bwMode="auto">
          <a:xfrm>
            <a:off x="831850" y="2287588"/>
            <a:ext cx="1588" cy="3238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39" name="Rectangle 6518"/>
          <p:cNvSpPr>
            <a:spLocks noChangeArrowheads="1"/>
          </p:cNvSpPr>
          <p:nvPr/>
        </p:nvSpPr>
        <p:spPr bwMode="auto">
          <a:xfrm>
            <a:off x="831850" y="2287588"/>
            <a:ext cx="4763" cy="3238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40" name="Line 6519"/>
          <p:cNvSpPr>
            <a:spLocks noChangeShapeType="1"/>
          </p:cNvSpPr>
          <p:nvPr/>
        </p:nvSpPr>
        <p:spPr bwMode="auto">
          <a:xfrm>
            <a:off x="1135063" y="2287588"/>
            <a:ext cx="1587" cy="3238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41" name="Rectangle 6520"/>
          <p:cNvSpPr>
            <a:spLocks noChangeArrowheads="1"/>
          </p:cNvSpPr>
          <p:nvPr/>
        </p:nvSpPr>
        <p:spPr bwMode="auto">
          <a:xfrm>
            <a:off x="1135063" y="2287588"/>
            <a:ext cx="6350" cy="3238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42" name="Line 6521"/>
          <p:cNvSpPr>
            <a:spLocks noChangeShapeType="1"/>
          </p:cNvSpPr>
          <p:nvPr/>
        </p:nvSpPr>
        <p:spPr bwMode="auto">
          <a:xfrm>
            <a:off x="1574800" y="2287588"/>
            <a:ext cx="1588" cy="3238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43" name="Rectangle 6522"/>
          <p:cNvSpPr>
            <a:spLocks noChangeArrowheads="1"/>
          </p:cNvSpPr>
          <p:nvPr/>
        </p:nvSpPr>
        <p:spPr bwMode="auto">
          <a:xfrm>
            <a:off x="1574800" y="2287588"/>
            <a:ext cx="4763" cy="3238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44" name="Line 6523"/>
          <p:cNvSpPr>
            <a:spLocks noChangeShapeType="1"/>
          </p:cNvSpPr>
          <p:nvPr/>
        </p:nvSpPr>
        <p:spPr bwMode="auto">
          <a:xfrm>
            <a:off x="1878013" y="2287588"/>
            <a:ext cx="1587" cy="3238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45" name="Rectangle 6524"/>
          <p:cNvSpPr>
            <a:spLocks noChangeArrowheads="1"/>
          </p:cNvSpPr>
          <p:nvPr/>
        </p:nvSpPr>
        <p:spPr bwMode="auto">
          <a:xfrm>
            <a:off x="1878013" y="2287588"/>
            <a:ext cx="6350" cy="3238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46" name="Line 6525"/>
          <p:cNvSpPr>
            <a:spLocks noChangeShapeType="1"/>
          </p:cNvSpPr>
          <p:nvPr/>
        </p:nvSpPr>
        <p:spPr bwMode="auto">
          <a:xfrm>
            <a:off x="2317750" y="2287588"/>
            <a:ext cx="1588" cy="3238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47" name="Rectangle 6526"/>
          <p:cNvSpPr>
            <a:spLocks noChangeArrowheads="1"/>
          </p:cNvSpPr>
          <p:nvPr/>
        </p:nvSpPr>
        <p:spPr bwMode="auto">
          <a:xfrm>
            <a:off x="2317750" y="2287588"/>
            <a:ext cx="6350" cy="3238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48" name="Line 6527"/>
          <p:cNvSpPr>
            <a:spLocks noChangeShapeType="1"/>
          </p:cNvSpPr>
          <p:nvPr/>
        </p:nvSpPr>
        <p:spPr bwMode="auto">
          <a:xfrm>
            <a:off x="2620963" y="2287588"/>
            <a:ext cx="1587" cy="3238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49" name="Rectangle 6528"/>
          <p:cNvSpPr>
            <a:spLocks noChangeArrowheads="1"/>
          </p:cNvSpPr>
          <p:nvPr/>
        </p:nvSpPr>
        <p:spPr bwMode="auto">
          <a:xfrm>
            <a:off x="2620963" y="2287588"/>
            <a:ext cx="6350" cy="3238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50" name="Line 6529"/>
          <p:cNvSpPr>
            <a:spLocks noChangeShapeType="1"/>
          </p:cNvSpPr>
          <p:nvPr/>
        </p:nvSpPr>
        <p:spPr bwMode="auto">
          <a:xfrm>
            <a:off x="3060700" y="2287588"/>
            <a:ext cx="1588" cy="3238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51" name="Rectangle 6530"/>
          <p:cNvSpPr>
            <a:spLocks noChangeArrowheads="1"/>
          </p:cNvSpPr>
          <p:nvPr/>
        </p:nvSpPr>
        <p:spPr bwMode="auto">
          <a:xfrm>
            <a:off x="3060700" y="2287588"/>
            <a:ext cx="6350" cy="3238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52" name="Line 6531"/>
          <p:cNvSpPr>
            <a:spLocks noChangeShapeType="1"/>
          </p:cNvSpPr>
          <p:nvPr/>
        </p:nvSpPr>
        <p:spPr bwMode="auto">
          <a:xfrm>
            <a:off x="3363913" y="2287588"/>
            <a:ext cx="1587" cy="3238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53" name="Rectangle 6532"/>
          <p:cNvSpPr>
            <a:spLocks noChangeArrowheads="1"/>
          </p:cNvSpPr>
          <p:nvPr/>
        </p:nvSpPr>
        <p:spPr bwMode="auto">
          <a:xfrm>
            <a:off x="3363913" y="2287588"/>
            <a:ext cx="6350" cy="3238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54" name="Line 6533"/>
          <p:cNvSpPr>
            <a:spLocks noChangeShapeType="1"/>
          </p:cNvSpPr>
          <p:nvPr/>
        </p:nvSpPr>
        <p:spPr bwMode="auto">
          <a:xfrm>
            <a:off x="3803650" y="2287588"/>
            <a:ext cx="1588" cy="3238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55" name="Rectangle 6534"/>
          <p:cNvSpPr>
            <a:spLocks noChangeArrowheads="1"/>
          </p:cNvSpPr>
          <p:nvPr/>
        </p:nvSpPr>
        <p:spPr bwMode="auto">
          <a:xfrm>
            <a:off x="3803650" y="2287588"/>
            <a:ext cx="6350" cy="3238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56" name="Line 6535"/>
          <p:cNvSpPr>
            <a:spLocks noChangeShapeType="1"/>
          </p:cNvSpPr>
          <p:nvPr/>
        </p:nvSpPr>
        <p:spPr bwMode="auto">
          <a:xfrm>
            <a:off x="4106863" y="2287588"/>
            <a:ext cx="1587" cy="3238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57" name="Rectangle 6536"/>
          <p:cNvSpPr>
            <a:spLocks noChangeArrowheads="1"/>
          </p:cNvSpPr>
          <p:nvPr/>
        </p:nvSpPr>
        <p:spPr bwMode="auto">
          <a:xfrm>
            <a:off x="4106863" y="2287588"/>
            <a:ext cx="6350" cy="3238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58" name="Line 6537"/>
          <p:cNvSpPr>
            <a:spLocks noChangeShapeType="1"/>
          </p:cNvSpPr>
          <p:nvPr/>
        </p:nvSpPr>
        <p:spPr bwMode="auto">
          <a:xfrm>
            <a:off x="4546600" y="2287588"/>
            <a:ext cx="1588" cy="3238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59" name="Rectangle 6538"/>
          <p:cNvSpPr>
            <a:spLocks noChangeArrowheads="1"/>
          </p:cNvSpPr>
          <p:nvPr/>
        </p:nvSpPr>
        <p:spPr bwMode="auto">
          <a:xfrm>
            <a:off x="4546600" y="2287588"/>
            <a:ext cx="6350" cy="3238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60" name="Line 6539"/>
          <p:cNvSpPr>
            <a:spLocks noChangeShapeType="1"/>
          </p:cNvSpPr>
          <p:nvPr/>
        </p:nvSpPr>
        <p:spPr bwMode="auto">
          <a:xfrm>
            <a:off x="4849813" y="2287588"/>
            <a:ext cx="1587" cy="3238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61" name="Rectangle 6540"/>
          <p:cNvSpPr>
            <a:spLocks noChangeArrowheads="1"/>
          </p:cNvSpPr>
          <p:nvPr/>
        </p:nvSpPr>
        <p:spPr bwMode="auto">
          <a:xfrm>
            <a:off x="4849813" y="2287588"/>
            <a:ext cx="6350" cy="3238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62" name="Line 6541"/>
          <p:cNvSpPr>
            <a:spLocks noChangeShapeType="1"/>
          </p:cNvSpPr>
          <p:nvPr/>
        </p:nvSpPr>
        <p:spPr bwMode="auto">
          <a:xfrm>
            <a:off x="5289550" y="2287588"/>
            <a:ext cx="1588" cy="3238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63" name="Rectangle 6542"/>
          <p:cNvSpPr>
            <a:spLocks noChangeArrowheads="1"/>
          </p:cNvSpPr>
          <p:nvPr/>
        </p:nvSpPr>
        <p:spPr bwMode="auto">
          <a:xfrm>
            <a:off x="5289550" y="2287588"/>
            <a:ext cx="6350" cy="3238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64" name="Line 6543"/>
          <p:cNvSpPr>
            <a:spLocks noChangeShapeType="1"/>
          </p:cNvSpPr>
          <p:nvPr/>
        </p:nvSpPr>
        <p:spPr bwMode="auto">
          <a:xfrm>
            <a:off x="5594350" y="2287588"/>
            <a:ext cx="1588" cy="3238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65" name="Rectangle 6544"/>
          <p:cNvSpPr>
            <a:spLocks noChangeArrowheads="1"/>
          </p:cNvSpPr>
          <p:nvPr/>
        </p:nvSpPr>
        <p:spPr bwMode="auto">
          <a:xfrm>
            <a:off x="5594350" y="2287588"/>
            <a:ext cx="4763" cy="3238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66" name="Line 6545"/>
          <p:cNvSpPr>
            <a:spLocks noChangeShapeType="1"/>
          </p:cNvSpPr>
          <p:nvPr/>
        </p:nvSpPr>
        <p:spPr bwMode="auto">
          <a:xfrm>
            <a:off x="6032500" y="2287588"/>
            <a:ext cx="1588" cy="3238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67" name="Rectangle 6546"/>
          <p:cNvSpPr>
            <a:spLocks noChangeArrowheads="1"/>
          </p:cNvSpPr>
          <p:nvPr/>
        </p:nvSpPr>
        <p:spPr bwMode="auto">
          <a:xfrm>
            <a:off x="6032500" y="2287588"/>
            <a:ext cx="6350" cy="3238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68" name="Line 6547"/>
          <p:cNvSpPr>
            <a:spLocks noChangeShapeType="1"/>
          </p:cNvSpPr>
          <p:nvPr/>
        </p:nvSpPr>
        <p:spPr bwMode="auto">
          <a:xfrm>
            <a:off x="6337300" y="2287588"/>
            <a:ext cx="1588" cy="3238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69" name="Rectangle 6548"/>
          <p:cNvSpPr>
            <a:spLocks noChangeArrowheads="1"/>
          </p:cNvSpPr>
          <p:nvPr/>
        </p:nvSpPr>
        <p:spPr bwMode="auto">
          <a:xfrm>
            <a:off x="6337300" y="2287588"/>
            <a:ext cx="4763" cy="3238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70" name="Line 6549"/>
          <p:cNvSpPr>
            <a:spLocks noChangeShapeType="1"/>
          </p:cNvSpPr>
          <p:nvPr/>
        </p:nvSpPr>
        <p:spPr bwMode="auto">
          <a:xfrm>
            <a:off x="6775450" y="2287588"/>
            <a:ext cx="1588" cy="3238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71" name="Rectangle 6550"/>
          <p:cNvSpPr>
            <a:spLocks noChangeArrowheads="1"/>
          </p:cNvSpPr>
          <p:nvPr/>
        </p:nvSpPr>
        <p:spPr bwMode="auto">
          <a:xfrm>
            <a:off x="6775450" y="2287588"/>
            <a:ext cx="6350" cy="3238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72" name="Line 6551"/>
          <p:cNvSpPr>
            <a:spLocks noChangeShapeType="1"/>
          </p:cNvSpPr>
          <p:nvPr/>
        </p:nvSpPr>
        <p:spPr bwMode="auto">
          <a:xfrm>
            <a:off x="7080250" y="2287588"/>
            <a:ext cx="1588" cy="3238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73" name="Rectangle 6552"/>
          <p:cNvSpPr>
            <a:spLocks noChangeArrowheads="1"/>
          </p:cNvSpPr>
          <p:nvPr/>
        </p:nvSpPr>
        <p:spPr bwMode="auto">
          <a:xfrm>
            <a:off x="7080250" y="2287588"/>
            <a:ext cx="4763" cy="3238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74" name="Line 6553"/>
          <p:cNvSpPr>
            <a:spLocks noChangeShapeType="1"/>
          </p:cNvSpPr>
          <p:nvPr/>
        </p:nvSpPr>
        <p:spPr bwMode="auto">
          <a:xfrm>
            <a:off x="7518400" y="2287588"/>
            <a:ext cx="1588" cy="3238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75" name="Rectangle 6554"/>
          <p:cNvSpPr>
            <a:spLocks noChangeArrowheads="1"/>
          </p:cNvSpPr>
          <p:nvPr/>
        </p:nvSpPr>
        <p:spPr bwMode="auto">
          <a:xfrm>
            <a:off x="7518400" y="2287588"/>
            <a:ext cx="6350" cy="3238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76" name="Line 6555"/>
          <p:cNvSpPr>
            <a:spLocks noChangeShapeType="1"/>
          </p:cNvSpPr>
          <p:nvPr/>
        </p:nvSpPr>
        <p:spPr bwMode="auto">
          <a:xfrm>
            <a:off x="7823200" y="2287588"/>
            <a:ext cx="1588" cy="3238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77" name="Rectangle 6556"/>
          <p:cNvSpPr>
            <a:spLocks noChangeArrowheads="1"/>
          </p:cNvSpPr>
          <p:nvPr/>
        </p:nvSpPr>
        <p:spPr bwMode="auto">
          <a:xfrm>
            <a:off x="7823200" y="2287588"/>
            <a:ext cx="4763" cy="3238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78" name="Line 6557"/>
          <p:cNvSpPr>
            <a:spLocks noChangeShapeType="1"/>
          </p:cNvSpPr>
          <p:nvPr/>
        </p:nvSpPr>
        <p:spPr bwMode="auto">
          <a:xfrm>
            <a:off x="292100" y="5722938"/>
            <a:ext cx="3587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79" name="Rectangle 6558"/>
          <p:cNvSpPr>
            <a:spLocks noChangeArrowheads="1"/>
          </p:cNvSpPr>
          <p:nvPr/>
        </p:nvSpPr>
        <p:spPr bwMode="auto">
          <a:xfrm>
            <a:off x="292100" y="5722938"/>
            <a:ext cx="358775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80" name="Line 6559"/>
          <p:cNvSpPr>
            <a:spLocks noChangeShapeType="1"/>
          </p:cNvSpPr>
          <p:nvPr/>
        </p:nvSpPr>
        <p:spPr bwMode="auto">
          <a:xfrm>
            <a:off x="836613" y="5722938"/>
            <a:ext cx="304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81" name="Rectangle 6560"/>
          <p:cNvSpPr>
            <a:spLocks noChangeArrowheads="1"/>
          </p:cNvSpPr>
          <p:nvPr/>
        </p:nvSpPr>
        <p:spPr bwMode="auto">
          <a:xfrm>
            <a:off x="836613" y="5722938"/>
            <a:ext cx="304800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82" name="Line 6561"/>
          <p:cNvSpPr>
            <a:spLocks noChangeShapeType="1"/>
          </p:cNvSpPr>
          <p:nvPr/>
        </p:nvSpPr>
        <p:spPr bwMode="auto">
          <a:xfrm>
            <a:off x="1579563" y="5722938"/>
            <a:ext cx="304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83" name="Rectangle 6562"/>
          <p:cNvSpPr>
            <a:spLocks noChangeArrowheads="1"/>
          </p:cNvSpPr>
          <p:nvPr/>
        </p:nvSpPr>
        <p:spPr bwMode="auto">
          <a:xfrm>
            <a:off x="1579563" y="5722938"/>
            <a:ext cx="304800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84" name="Line 6563"/>
          <p:cNvSpPr>
            <a:spLocks noChangeShapeType="1"/>
          </p:cNvSpPr>
          <p:nvPr/>
        </p:nvSpPr>
        <p:spPr bwMode="auto">
          <a:xfrm>
            <a:off x="2324100" y="5722938"/>
            <a:ext cx="303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85" name="Rectangle 6564"/>
          <p:cNvSpPr>
            <a:spLocks noChangeArrowheads="1"/>
          </p:cNvSpPr>
          <p:nvPr/>
        </p:nvSpPr>
        <p:spPr bwMode="auto">
          <a:xfrm>
            <a:off x="2324100" y="5722938"/>
            <a:ext cx="303213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86" name="Line 6565"/>
          <p:cNvSpPr>
            <a:spLocks noChangeShapeType="1"/>
          </p:cNvSpPr>
          <p:nvPr/>
        </p:nvSpPr>
        <p:spPr bwMode="auto">
          <a:xfrm>
            <a:off x="3067050" y="5722938"/>
            <a:ext cx="303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87" name="Rectangle 6566"/>
          <p:cNvSpPr>
            <a:spLocks noChangeArrowheads="1"/>
          </p:cNvSpPr>
          <p:nvPr/>
        </p:nvSpPr>
        <p:spPr bwMode="auto">
          <a:xfrm>
            <a:off x="3067050" y="5722938"/>
            <a:ext cx="303213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88" name="Line 6567"/>
          <p:cNvSpPr>
            <a:spLocks noChangeShapeType="1"/>
          </p:cNvSpPr>
          <p:nvPr/>
        </p:nvSpPr>
        <p:spPr bwMode="auto">
          <a:xfrm>
            <a:off x="3810000" y="5722938"/>
            <a:ext cx="303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89" name="Rectangle 6568"/>
          <p:cNvSpPr>
            <a:spLocks noChangeArrowheads="1"/>
          </p:cNvSpPr>
          <p:nvPr/>
        </p:nvSpPr>
        <p:spPr bwMode="auto">
          <a:xfrm>
            <a:off x="3810000" y="5722938"/>
            <a:ext cx="303213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90" name="Line 6569"/>
          <p:cNvSpPr>
            <a:spLocks noChangeShapeType="1"/>
          </p:cNvSpPr>
          <p:nvPr/>
        </p:nvSpPr>
        <p:spPr bwMode="auto">
          <a:xfrm>
            <a:off x="4552950" y="5722938"/>
            <a:ext cx="303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91" name="Rectangle 6570"/>
          <p:cNvSpPr>
            <a:spLocks noChangeArrowheads="1"/>
          </p:cNvSpPr>
          <p:nvPr/>
        </p:nvSpPr>
        <p:spPr bwMode="auto">
          <a:xfrm>
            <a:off x="4552950" y="5722938"/>
            <a:ext cx="303213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92" name="Line 6571"/>
          <p:cNvSpPr>
            <a:spLocks noChangeShapeType="1"/>
          </p:cNvSpPr>
          <p:nvPr/>
        </p:nvSpPr>
        <p:spPr bwMode="auto">
          <a:xfrm>
            <a:off x="5295900" y="5722938"/>
            <a:ext cx="303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93" name="Rectangle 6572"/>
          <p:cNvSpPr>
            <a:spLocks noChangeArrowheads="1"/>
          </p:cNvSpPr>
          <p:nvPr/>
        </p:nvSpPr>
        <p:spPr bwMode="auto">
          <a:xfrm>
            <a:off x="5295900" y="5722938"/>
            <a:ext cx="303213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94" name="Line 6573"/>
          <p:cNvSpPr>
            <a:spLocks noChangeShapeType="1"/>
          </p:cNvSpPr>
          <p:nvPr/>
        </p:nvSpPr>
        <p:spPr bwMode="auto">
          <a:xfrm>
            <a:off x="6038850" y="5722938"/>
            <a:ext cx="303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95" name="Rectangle 6574"/>
          <p:cNvSpPr>
            <a:spLocks noChangeArrowheads="1"/>
          </p:cNvSpPr>
          <p:nvPr/>
        </p:nvSpPr>
        <p:spPr bwMode="auto">
          <a:xfrm>
            <a:off x="6038850" y="5722938"/>
            <a:ext cx="303213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96" name="Line 6575"/>
          <p:cNvSpPr>
            <a:spLocks noChangeShapeType="1"/>
          </p:cNvSpPr>
          <p:nvPr/>
        </p:nvSpPr>
        <p:spPr bwMode="auto">
          <a:xfrm>
            <a:off x="6781800" y="5722938"/>
            <a:ext cx="303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97" name="Rectangle 6576"/>
          <p:cNvSpPr>
            <a:spLocks noChangeArrowheads="1"/>
          </p:cNvSpPr>
          <p:nvPr/>
        </p:nvSpPr>
        <p:spPr bwMode="auto">
          <a:xfrm>
            <a:off x="6781800" y="5722938"/>
            <a:ext cx="303213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98" name="Line 6577"/>
          <p:cNvSpPr>
            <a:spLocks noChangeShapeType="1"/>
          </p:cNvSpPr>
          <p:nvPr/>
        </p:nvSpPr>
        <p:spPr bwMode="auto">
          <a:xfrm>
            <a:off x="285750" y="1820863"/>
            <a:ext cx="1588" cy="3908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499" name="Rectangle 6578"/>
          <p:cNvSpPr>
            <a:spLocks noChangeArrowheads="1"/>
          </p:cNvSpPr>
          <p:nvPr/>
        </p:nvSpPr>
        <p:spPr bwMode="auto">
          <a:xfrm>
            <a:off x="285750" y="1820863"/>
            <a:ext cx="6350" cy="39084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00" name="Line 6579"/>
          <p:cNvSpPr>
            <a:spLocks noChangeShapeType="1"/>
          </p:cNvSpPr>
          <p:nvPr/>
        </p:nvSpPr>
        <p:spPr bwMode="auto">
          <a:xfrm>
            <a:off x="646113" y="1827213"/>
            <a:ext cx="1587" cy="390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01" name="Rectangle 6580"/>
          <p:cNvSpPr>
            <a:spLocks noChangeArrowheads="1"/>
          </p:cNvSpPr>
          <p:nvPr/>
        </p:nvSpPr>
        <p:spPr bwMode="auto">
          <a:xfrm>
            <a:off x="646113" y="1827213"/>
            <a:ext cx="4762" cy="39020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02" name="Line 6581"/>
          <p:cNvSpPr>
            <a:spLocks noChangeShapeType="1"/>
          </p:cNvSpPr>
          <p:nvPr/>
        </p:nvSpPr>
        <p:spPr bwMode="auto">
          <a:xfrm>
            <a:off x="292100" y="5756275"/>
            <a:ext cx="3587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03" name="Rectangle 6582"/>
          <p:cNvSpPr>
            <a:spLocks noChangeArrowheads="1"/>
          </p:cNvSpPr>
          <p:nvPr/>
        </p:nvSpPr>
        <p:spPr bwMode="auto">
          <a:xfrm>
            <a:off x="292100" y="5756275"/>
            <a:ext cx="358775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04" name="Line 6583"/>
          <p:cNvSpPr>
            <a:spLocks noChangeShapeType="1"/>
          </p:cNvSpPr>
          <p:nvPr/>
        </p:nvSpPr>
        <p:spPr bwMode="auto">
          <a:xfrm>
            <a:off x="831850" y="5532438"/>
            <a:ext cx="1588" cy="196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05" name="Rectangle 6584"/>
          <p:cNvSpPr>
            <a:spLocks noChangeArrowheads="1"/>
          </p:cNvSpPr>
          <p:nvPr/>
        </p:nvSpPr>
        <p:spPr bwMode="auto">
          <a:xfrm>
            <a:off x="831850" y="5532438"/>
            <a:ext cx="4763" cy="1968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06" name="Line 6585"/>
          <p:cNvSpPr>
            <a:spLocks noChangeShapeType="1"/>
          </p:cNvSpPr>
          <p:nvPr/>
        </p:nvSpPr>
        <p:spPr bwMode="auto">
          <a:xfrm>
            <a:off x="1135063" y="5532438"/>
            <a:ext cx="1587" cy="196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07" name="Rectangle 6586"/>
          <p:cNvSpPr>
            <a:spLocks noChangeArrowheads="1"/>
          </p:cNvSpPr>
          <p:nvPr/>
        </p:nvSpPr>
        <p:spPr bwMode="auto">
          <a:xfrm>
            <a:off x="1135063" y="5532438"/>
            <a:ext cx="6350" cy="1968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08" name="Line 6587"/>
          <p:cNvSpPr>
            <a:spLocks noChangeShapeType="1"/>
          </p:cNvSpPr>
          <p:nvPr/>
        </p:nvSpPr>
        <p:spPr bwMode="auto">
          <a:xfrm>
            <a:off x="836613" y="5756275"/>
            <a:ext cx="304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09" name="Rectangle 6588"/>
          <p:cNvSpPr>
            <a:spLocks noChangeArrowheads="1"/>
          </p:cNvSpPr>
          <p:nvPr/>
        </p:nvSpPr>
        <p:spPr bwMode="auto">
          <a:xfrm>
            <a:off x="836613" y="5756275"/>
            <a:ext cx="304800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10" name="Line 6589"/>
          <p:cNvSpPr>
            <a:spLocks noChangeShapeType="1"/>
          </p:cNvSpPr>
          <p:nvPr/>
        </p:nvSpPr>
        <p:spPr bwMode="auto">
          <a:xfrm>
            <a:off x="1574800" y="5532438"/>
            <a:ext cx="1588" cy="196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11" name="Rectangle 6590"/>
          <p:cNvSpPr>
            <a:spLocks noChangeArrowheads="1"/>
          </p:cNvSpPr>
          <p:nvPr/>
        </p:nvSpPr>
        <p:spPr bwMode="auto">
          <a:xfrm>
            <a:off x="1574800" y="5532438"/>
            <a:ext cx="4763" cy="1968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12" name="Line 6591"/>
          <p:cNvSpPr>
            <a:spLocks noChangeShapeType="1"/>
          </p:cNvSpPr>
          <p:nvPr/>
        </p:nvSpPr>
        <p:spPr bwMode="auto">
          <a:xfrm>
            <a:off x="1878013" y="5532438"/>
            <a:ext cx="1587" cy="196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13" name="Rectangle 6592"/>
          <p:cNvSpPr>
            <a:spLocks noChangeArrowheads="1"/>
          </p:cNvSpPr>
          <p:nvPr/>
        </p:nvSpPr>
        <p:spPr bwMode="auto">
          <a:xfrm>
            <a:off x="1878013" y="5532438"/>
            <a:ext cx="6350" cy="1968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14" name="Line 6593"/>
          <p:cNvSpPr>
            <a:spLocks noChangeShapeType="1"/>
          </p:cNvSpPr>
          <p:nvPr/>
        </p:nvSpPr>
        <p:spPr bwMode="auto">
          <a:xfrm>
            <a:off x="1579563" y="5756275"/>
            <a:ext cx="304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15" name="Rectangle 6594"/>
          <p:cNvSpPr>
            <a:spLocks noChangeArrowheads="1"/>
          </p:cNvSpPr>
          <p:nvPr/>
        </p:nvSpPr>
        <p:spPr bwMode="auto">
          <a:xfrm>
            <a:off x="1579563" y="5756275"/>
            <a:ext cx="304800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16" name="Line 6595"/>
          <p:cNvSpPr>
            <a:spLocks noChangeShapeType="1"/>
          </p:cNvSpPr>
          <p:nvPr/>
        </p:nvSpPr>
        <p:spPr bwMode="auto">
          <a:xfrm>
            <a:off x="2317750" y="5532438"/>
            <a:ext cx="1588" cy="196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17" name="Rectangle 6596"/>
          <p:cNvSpPr>
            <a:spLocks noChangeArrowheads="1"/>
          </p:cNvSpPr>
          <p:nvPr/>
        </p:nvSpPr>
        <p:spPr bwMode="auto">
          <a:xfrm>
            <a:off x="2317750" y="5532438"/>
            <a:ext cx="6350" cy="1968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18" name="Line 6597"/>
          <p:cNvSpPr>
            <a:spLocks noChangeShapeType="1"/>
          </p:cNvSpPr>
          <p:nvPr/>
        </p:nvSpPr>
        <p:spPr bwMode="auto">
          <a:xfrm>
            <a:off x="2620963" y="5532438"/>
            <a:ext cx="1587" cy="196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19" name="Rectangle 6598"/>
          <p:cNvSpPr>
            <a:spLocks noChangeArrowheads="1"/>
          </p:cNvSpPr>
          <p:nvPr/>
        </p:nvSpPr>
        <p:spPr bwMode="auto">
          <a:xfrm>
            <a:off x="2620963" y="5532438"/>
            <a:ext cx="6350" cy="1968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20" name="Line 6599"/>
          <p:cNvSpPr>
            <a:spLocks noChangeShapeType="1"/>
          </p:cNvSpPr>
          <p:nvPr/>
        </p:nvSpPr>
        <p:spPr bwMode="auto">
          <a:xfrm>
            <a:off x="2324100" y="5756275"/>
            <a:ext cx="3032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21" name="Rectangle 6600"/>
          <p:cNvSpPr>
            <a:spLocks noChangeArrowheads="1"/>
          </p:cNvSpPr>
          <p:nvPr/>
        </p:nvSpPr>
        <p:spPr bwMode="auto">
          <a:xfrm>
            <a:off x="2324100" y="5756275"/>
            <a:ext cx="303213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22" name="Line 6601"/>
          <p:cNvSpPr>
            <a:spLocks noChangeShapeType="1"/>
          </p:cNvSpPr>
          <p:nvPr/>
        </p:nvSpPr>
        <p:spPr bwMode="auto">
          <a:xfrm>
            <a:off x="3060700" y="5532438"/>
            <a:ext cx="1588" cy="196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23" name="Rectangle 6602"/>
          <p:cNvSpPr>
            <a:spLocks noChangeArrowheads="1"/>
          </p:cNvSpPr>
          <p:nvPr/>
        </p:nvSpPr>
        <p:spPr bwMode="auto">
          <a:xfrm>
            <a:off x="3060700" y="5532438"/>
            <a:ext cx="6350" cy="1968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24" name="Line 6603"/>
          <p:cNvSpPr>
            <a:spLocks noChangeShapeType="1"/>
          </p:cNvSpPr>
          <p:nvPr/>
        </p:nvSpPr>
        <p:spPr bwMode="auto">
          <a:xfrm>
            <a:off x="3363913" y="5532438"/>
            <a:ext cx="1587" cy="196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25" name="Rectangle 6604"/>
          <p:cNvSpPr>
            <a:spLocks noChangeArrowheads="1"/>
          </p:cNvSpPr>
          <p:nvPr/>
        </p:nvSpPr>
        <p:spPr bwMode="auto">
          <a:xfrm>
            <a:off x="3363913" y="5532438"/>
            <a:ext cx="6350" cy="1968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26" name="Line 6605"/>
          <p:cNvSpPr>
            <a:spLocks noChangeShapeType="1"/>
          </p:cNvSpPr>
          <p:nvPr/>
        </p:nvSpPr>
        <p:spPr bwMode="auto">
          <a:xfrm>
            <a:off x="3067050" y="5756275"/>
            <a:ext cx="3032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27" name="Rectangle 6606"/>
          <p:cNvSpPr>
            <a:spLocks noChangeArrowheads="1"/>
          </p:cNvSpPr>
          <p:nvPr/>
        </p:nvSpPr>
        <p:spPr bwMode="auto">
          <a:xfrm>
            <a:off x="3067050" y="5756275"/>
            <a:ext cx="303213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28" name="Line 6607"/>
          <p:cNvSpPr>
            <a:spLocks noChangeShapeType="1"/>
          </p:cNvSpPr>
          <p:nvPr/>
        </p:nvSpPr>
        <p:spPr bwMode="auto">
          <a:xfrm>
            <a:off x="3803650" y="5532438"/>
            <a:ext cx="1588" cy="196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29" name="Rectangle 6608"/>
          <p:cNvSpPr>
            <a:spLocks noChangeArrowheads="1"/>
          </p:cNvSpPr>
          <p:nvPr/>
        </p:nvSpPr>
        <p:spPr bwMode="auto">
          <a:xfrm>
            <a:off x="3803650" y="5532438"/>
            <a:ext cx="6350" cy="1968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30" name="Line 6609"/>
          <p:cNvSpPr>
            <a:spLocks noChangeShapeType="1"/>
          </p:cNvSpPr>
          <p:nvPr/>
        </p:nvSpPr>
        <p:spPr bwMode="auto">
          <a:xfrm>
            <a:off x="4106863" y="5532438"/>
            <a:ext cx="1587" cy="196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31" name="Rectangle 6610"/>
          <p:cNvSpPr>
            <a:spLocks noChangeArrowheads="1"/>
          </p:cNvSpPr>
          <p:nvPr/>
        </p:nvSpPr>
        <p:spPr bwMode="auto">
          <a:xfrm>
            <a:off x="4106863" y="5532438"/>
            <a:ext cx="6350" cy="1968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32" name="Line 6611"/>
          <p:cNvSpPr>
            <a:spLocks noChangeShapeType="1"/>
          </p:cNvSpPr>
          <p:nvPr/>
        </p:nvSpPr>
        <p:spPr bwMode="auto">
          <a:xfrm>
            <a:off x="3810000" y="5756275"/>
            <a:ext cx="3032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33" name="Rectangle 6612"/>
          <p:cNvSpPr>
            <a:spLocks noChangeArrowheads="1"/>
          </p:cNvSpPr>
          <p:nvPr/>
        </p:nvSpPr>
        <p:spPr bwMode="auto">
          <a:xfrm>
            <a:off x="3810000" y="5756275"/>
            <a:ext cx="303213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34" name="Line 6613"/>
          <p:cNvSpPr>
            <a:spLocks noChangeShapeType="1"/>
          </p:cNvSpPr>
          <p:nvPr/>
        </p:nvSpPr>
        <p:spPr bwMode="auto">
          <a:xfrm>
            <a:off x="4546600" y="5532438"/>
            <a:ext cx="1588" cy="196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35" name="Rectangle 6614"/>
          <p:cNvSpPr>
            <a:spLocks noChangeArrowheads="1"/>
          </p:cNvSpPr>
          <p:nvPr/>
        </p:nvSpPr>
        <p:spPr bwMode="auto">
          <a:xfrm>
            <a:off x="4546600" y="5532438"/>
            <a:ext cx="6350" cy="1968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36" name="Line 6615"/>
          <p:cNvSpPr>
            <a:spLocks noChangeShapeType="1"/>
          </p:cNvSpPr>
          <p:nvPr/>
        </p:nvSpPr>
        <p:spPr bwMode="auto">
          <a:xfrm>
            <a:off x="4849813" y="5532438"/>
            <a:ext cx="1587" cy="196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37" name="Rectangle 6616"/>
          <p:cNvSpPr>
            <a:spLocks noChangeArrowheads="1"/>
          </p:cNvSpPr>
          <p:nvPr/>
        </p:nvSpPr>
        <p:spPr bwMode="auto">
          <a:xfrm>
            <a:off x="4849813" y="5532438"/>
            <a:ext cx="6350" cy="1968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38" name="Line 6617"/>
          <p:cNvSpPr>
            <a:spLocks noChangeShapeType="1"/>
          </p:cNvSpPr>
          <p:nvPr/>
        </p:nvSpPr>
        <p:spPr bwMode="auto">
          <a:xfrm>
            <a:off x="4552950" y="5756275"/>
            <a:ext cx="3032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39" name="Rectangle 6618"/>
          <p:cNvSpPr>
            <a:spLocks noChangeArrowheads="1"/>
          </p:cNvSpPr>
          <p:nvPr/>
        </p:nvSpPr>
        <p:spPr bwMode="auto">
          <a:xfrm>
            <a:off x="4552950" y="5756275"/>
            <a:ext cx="303213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40" name="Line 6619"/>
          <p:cNvSpPr>
            <a:spLocks noChangeShapeType="1"/>
          </p:cNvSpPr>
          <p:nvPr/>
        </p:nvSpPr>
        <p:spPr bwMode="auto">
          <a:xfrm>
            <a:off x="5289550" y="5532438"/>
            <a:ext cx="1588" cy="196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41" name="Rectangle 6620"/>
          <p:cNvSpPr>
            <a:spLocks noChangeArrowheads="1"/>
          </p:cNvSpPr>
          <p:nvPr/>
        </p:nvSpPr>
        <p:spPr bwMode="auto">
          <a:xfrm>
            <a:off x="5289550" y="5532438"/>
            <a:ext cx="6350" cy="1968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42" name="Line 6621"/>
          <p:cNvSpPr>
            <a:spLocks noChangeShapeType="1"/>
          </p:cNvSpPr>
          <p:nvPr/>
        </p:nvSpPr>
        <p:spPr bwMode="auto">
          <a:xfrm>
            <a:off x="5594350" y="5532438"/>
            <a:ext cx="1588" cy="196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43" name="Rectangle 6622"/>
          <p:cNvSpPr>
            <a:spLocks noChangeArrowheads="1"/>
          </p:cNvSpPr>
          <p:nvPr/>
        </p:nvSpPr>
        <p:spPr bwMode="auto">
          <a:xfrm>
            <a:off x="5594350" y="5532438"/>
            <a:ext cx="4763" cy="1968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44" name="Line 6623"/>
          <p:cNvSpPr>
            <a:spLocks noChangeShapeType="1"/>
          </p:cNvSpPr>
          <p:nvPr/>
        </p:nvSpPr>
        <p:spPr bwMode="auto">
          <a:xfrm>
            <a:off x="5295900" y="5756275"/>
            <a:ext cx="3032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45" name="Rectangle 6624"/>
          <p:cNvSpPr>
            <a:spLocks noChangeArrowheads="1"/>
          </p:cNvSpPr>
          <p:nvPr/>
        </p:nvSpPr>
        <p:spPr bwMode="auto">
          <a:xfrm>
            <a:off x="5295900" y="5756275"/>
            <a:ext cx="303213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46" name="Line 6625"/>
          <p:cNvSpPr>
            <a:spLocks noChangeShapeType="1"/>
          </p:cNvSpPr>
          <p:nvPr/>
        </p:nvSpPr>
        <p:spPr bwMode="auto">
          <a:xfrm>
            <a:off x="6032500" y="5532438"/>
            <a:ext cx="1588" cy="196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47" name="Rectangle 6626"/>
          <p:cNvSpPr>
            <a:spLocks noChangeArrowheads="1"/>
          </p:cNvSpPr>
          <p:nvPr/>
        </p:nvSpPr>
        <p:spPr bwMode="auto">
          <a:xfrm>
            <a:off x="6032500" y="5532438"/>
            <a:ext cx="6350" cy="1968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48" name="Line 6627"/>
          <p:cNvSpPr>
            <a:spLocks noChangeShapeType="1"/>
          </p:cNvSpPr>
          <p:nvPr/>
        </p:nvSpPr>
        <p:spPr bwMode="auto">
          <a:xfrm>
            <a:off x="6337300" y="5532438"/>
            <a:ext cx="1588" cy="196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49" name="Rectangle 6628"/>
          <p:cNvSpPr>
            <a:spLocks noChangeArrowheads="1"/>
          </p:cNvSpPr>
          <p:nvPr/>
        </p:nvSpPr>
        <p:spPr bwMode="auto">
          <a:xfrm>
            <a:off x="6337300" y="5532438"/>
            <a:ext cx="4763" cy="1968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50" name="Line 6629"/>
          <p:cNvSpPr>
            <a:spLocks noChangeShapeType="1"/>
          </p:cNvSpPr>
          <p:nvPr/>
        </p:nvSpPr>
        <p:spPr bwMode="auto">
          <a:xfrm>
            <a:off x="6038850" y="5756275"/>
            <a:ext cx="3032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51" name="Rectangle 6630"/>
          <p:cNvSpPr>
            <a:spLocks noChangeArrowheads="1"/>
          </p:cNvSpPr>
          <p:nvPr/>
        </p:nvSpPr>
        <p:spPr bwMode="auto">
          <a:xfrm>
            <a:off x="6038850" y="5756275"/>
            <a:ext cx="303213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52" name="Line 6631"/>
          <p:cNvSpPr>
            <a:spLocks noChangeShapeType="1"/>
          </p:cNvSpPr>
          <p:nvPr/>
        </p:nvSpPr>
        <p:spPr bwMode="auto">
          <a:xfrm>
            <a:off x="6775450" y="5532438"/>
            <a:ext cx="1588" cy="196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53" name="Rectangle 6632"/>
          <p:cNvSpPr>
            <a:spLocks noChangeArrowheads="1"/>
          </p:cNvSpPr>
          <p:nvPr/>
        </p:nvSpPr>
        <p:spPr bwMode="auto">
          <a:xfrm>
            <a:off x="6775450" y="5532438"/>
            <a:ext cx="6350" cy="1968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54" name="Line 6633"/>
          <p:cNvSpPr>
            <a:spLocks noChangeShapeType="1"/>
          </p:cNvSpPr>
          <p:nvPr/>
        </p:nvSpPr>
        <p:spPr bwMode="auto">
          <a:xfrm>
            <a:off x="7080250" y="5532438"/>
            <a:ext cx="1588" cy="196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55" name="Rectangle 6634"/>
          <p:cNvSpPr>
            <a:spLocks noChangeArrowheads="1"/>
          </p:cNvSpPr>
          <p:nvPr/>
        </p:nvSpPr>
        <p:spPr bwMode="auto">
          <a:xfrm>
            <a:off x="7080250" y="5532438"/>
            <a:ext cx="4763" cy="1968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56" name="Line 6635"/>
          <p:cNvSpPr>
            <a:spLocks noChangeShapeType="1"/>
          </p:cNvSpPr>
          <p:nvPr/>
        </p:nvSpPr>
        <p:spPr bwMode="auto">
          <a:xfrm>
            <a:off x="6781800" y="5756275"/>
            <a:ext cx="3032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57" name="Rectangle 6636"/>
          <p:cNvSpPr>
            <a:spLocks noChangeArrowheads="1"/>
          </p:cNvSpPr>
          <p:nvPr/>
        </p:nvSpPr>
        <p:spPr bwMode="auto">
          <a:xfrm>
            <a:off x="6781800" y="5756275"/>
            <a:ext cx="303213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58" name="Line 6637"/>
          <p:cNvSpPr>
            <a:spLocks noChangeShapeType="1"/>
          </p:cNvSpPr>
          <p:nvPr/>
        </p:nvSpPr>
        <p:spPr bwMode="auto">
          <a:xfrm>
            <a:off x="7518400" y="5532438"/>
            <a:ext cx="1588" cy="196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59" name="Rectangle 6638"/>
          <p:cNvSpPr>
            <a:spLocks noChangeArrowheads="1"/>
          </p:cNvSpPr>
          <p:nvPr/>
        </p:nvSpPr>
        <p:spPr bwMode="auto">
          <a:xfrm>
            <a:off x="7518400" y="5532438"/>
            <a:ext cx="6350" cy="1968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60" name="Line 6639"/>
          <p:cNvSpPr>
            <a:spLocks noChangeShapeType="1"/>
          </p:cNvSpPr>
          <p:nvPr/>
        </p:nvSpPr>
        <p:spPr bwMode="auto">
          <a:xfrm>
            <a:off x="7823200" y="5532438"/>
            <a:ext cx="1588" cy="196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61" name="Rectangle 6640"/>
          <p:cNvSpPr>
            <a:spLocks noChangeArrowheads="1"/>
          </p:cNvSpPr>
          <p:nvPr/>
        </p:nvSpPr>
        <p:spPr bwMode="auto">
          <a:xfrm>
            <a:off x="7823200" y="5532438"/>
            <a:ext cx="4763" cy="1968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62" name="Line 6641"/>
          <p:cNvSpPr>
            <a:spLocks noChangeShapeType="1"/>
          </p:cNvSpPr>
          <p:nvPr/>
        </p:nvSpPr>
        <p:spPr bwMode="auto">
          <a:xfrm>
            <a:off x="7524750" y="5756275"/>
            <a:ext cx="3032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63" name="Rectangle 6642"/>
          <p:cNvSpPr>
            <a:spLocks noChangeArrowheads="1"/>
          </p:cNvSpPr>
          <p:nvPr/>
        </p:nvSpPr>
        <p:spPr bwMode="auto">
          <a:xfrm>
            <a:off x="7524750" y="5756275"/>
            <a:ext cx="303213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64" name="Line 6643"/>
          <p:cNvSpPr>
            <a:spLocks noChangeShapeType="1"/>
          </p:cNvSpPr>
          <p:nvPr/>
        </p:nvSpPr>
        <p:spPr bwMode="auto">
          <a:xfrm>
            <a:off x="8261350" y="2287588"/>
            <a:ext cx="1588" cy="3238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65" name="Rectangle 6644"/>
          <p:cNvSpPr>
            <a:spLocks noChangeArrowheads="1"/>
          </p:cNvSpPr>
          <p:nvPr/>
        </p:nvSpPr>
        <p:spPr bwMode="auto">
          <a:xfrm>
            <a:off x="8261350" y="2287588"/>
            <a:ext cx="6350" cy="3238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66" name="Line 6645"/>
          <p:cNvSpPr>
            <a:spLocks noChangeShapeType="1"/>
          </p:cNvSpPr>
          <p:nvPr/>
        </p:nvSpPr>
        <p:spPr bwMode="auto">
          <a:xfrm>
            <a:off x="8851900" y="1827213"/>
            <a:ext cx="1588" cy="3705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67" name="Rectangle 6646"/>
          <p:cNvSpPr>
            <a:spLocks noChangeArrowheads="1"/>
          </p:cNvSpPr>
          <p:nvPr/>
        </p:nvSpPr>
        <p:spPr bwMode="auto">
          <a:xfrm>
            <a:off x="8851900" y="1827213"/>
            <a:ext cx="6350" cy="37052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68" name="Line 6647"/>
          <p:cNvSpPr>
            <a:spLocks noChangeShapeType="1"/>
          </p:cNvSpPr>
          <p:nvPr/>
        </p:nvSpPr>
        <p:spPr bwMode="auto">
          <a:xfrm>
            <a:off x="292100" y="5948363"/>
            <a:ext cx="3587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69" name="Rectangle 6648"/>
          <p:cNvSpPr>
            <a:spLocks noChangeArrowheads="1"/>
          </p:cNvSpPr>
          <p:nvPr/>
        </p:nvSpPr>
        <p:spPr bwMode="auto">
          <a:xfrm>
            <a:off x="292100" y="5948363"/>
            <a:ext cx="358775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70" name="Line 6649"/>
          <p:cNvSpPr>
            <a:spLocks noChangeShapeType="1"/>
          </p:cNvSpPr>
          <p:nvPr/>
        </p:nvSpPr>
        <p:spPr bwMode="auto">
          <a:xfrm>
            <a:off x="836613" y="5948363"/>
            <a:ext cx="304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71" name="Rectangle 6650"/>
          <p:cNvSpPr>
            <a:spLocks noChangeArrowheads="1"/>
          </p:cNvSpPr>
          <p:nvPr/>
        </p:nvSpPr>
        <p:spPr bwMode="auto">
          <a:xfrm>
            <a:off x="836613" y="5948363"/>
            <a:ext cx="304800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72" name="Line 6651"/>
          <p:cNvSpPr>
            <a:spLocks noChangeShapeType="1"/>
          </p:cNvSpPr>
          <p:nvPr/>
        </p:nvSpPr>
        <p:spPr bwMode="auto">
          <a:xfrm>
            <a:off x="1579563" y="5948363"/>
            <a:ext cx="304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73" name="Rectangle 6652"/>
          <p:cNvSpPr>
            <a:spLocks noChangeArrowheads="1"/>
          </p:cNvSpPr>
          <p:nvPr/>
        </p:nvSpPr>
        <p:spPr bwMode="auto">
          <a:xfrm>
            <a:off x="1579563" y="5948363"/>
            <a:ext cx="304800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74" name="Line 6653"/>
          <p:cNvSpPr>
            <a:spLocks noChangeShapeType="1"/>
          </p:cNvSpPr>
          <p:nvPr/>
        </p:nvSpPr>
        <p:spPr bwMode="auto">
          <a:xfrm>
            <a:off x="2324100" y="5948363"/>
            <a:ext cx="303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75" name="Rectangle 6654"/>
          <p:cNvSpPr>
            <a:spLocks noChangeArrowheads="1"/>
          </p:cNvSpPr>
          <p:nvPr/>
        </p:nvSpPr>
        <p:spPr bwMode="auto">
          <a:xfrm>
            <a:off x="2324100" y="5948363"/>
            <a:ext cx="303213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57576" name="Group 6856"/>
          <p:cNvGrpSpPr>
            <a:grpSpLocks/>
          </p:cNvGrpSpPr>
          <p:nvPr/>
        </p:nvGrpSpPr>
        <p:grpSpPr bwMode="auto">
          <a:xfrm>
            <a:off x="285750" y="1827213"/>
            <a:ext cx="8572500" cy="4549775"/>
            <a:chOff x="180" y="866"/>
            <a:chExt cx="5400" cy="2866"/>
          </a:xfrm>
        </p:grpSpPr>
        <p:sp>
          <p:nvSpPr>
            <p:cNvPr id="57657" name="Line 6656"/>
            <p:cNvSpPr>
              <a:spLocks noChangeShapeType="1"/>
            </p:cNvSpPr>
            <p:nvPr/>
          </p:nvSpPr>
          <p:spPr bwMode="auto">
            <a:xfrm>
              <a:off x="1932" y="3462"/>
              <a:ext cx="19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658" name="Rectangle 6657"/>
            <p:cNvSpPr>
              <a:spLocks noChangeArrowheads="1"/>
            </p:cNvSpPr>
            <p:nvPr/>
          </p:nvSpPr>
          <p:spPr bwMode="auto">
            <a:xfrm>
              <a:off x="1932" y="3462"/>
              <a:ext cx="191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659" name="Line 6658"/>
            <p:cNvSpPr>
              <a:spLocks noChangeShapeType="1"/>
            </p:cNvSpPr>
            <p:nvPr/>
          </p:nvSpPr>
          <p:spPr bwMode="auto">
            <a:xfrm>
              <a:off x="2400" y="3462"/>
              <a:ext cx="19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660" name="Rectangle 6659"/>
            <p:cNvSpPr>
              <a:spLocks noChangeArrowheads="1"/>
            </p:cNvSpPr>
            <p:nvPr/>
          </p:nvSpPr>
          <p:spPr bwMode="auto">
            <a:xfrm>
              <a:off x="2400" y="3462"/>
              <a:ext cx="191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661" name="Line 6660"/>
            <p:cNvSpPr>
              <a:spLocks noChangeShapeType="1"/>
            </p:cNvSpPr>
            <p:nvPr/>
          </p:nvSpPr>
          <p:spPr bwMode="auto">
            <a:xfrm>
              <a:off x="2868" y="3462"/>
              <a:ext cx="19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662" name="Rectangle 6661"/>
            <p:cNvSpPr>
              <a:spLocks noChangeArrowheads="1"/>
            </p:cNvSpPr>
            <p:nvPr/>
          </p:nvSpPr>
          <p:spPr bwMode="auto">
            <a:xfrm>
              <a:off x="2868" y="3462"/>
              <a:ext cx="191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663" name="Line 6662"/>
            <p:cNvSpPr>
              <a:spLocks noChangeShapeType="1"/>
            </p:cNvSpPr>
            <p:nvPr/>
          </p:nvSpPr>
          <p:spPr bwMode="auto">
            <a:xfrm>
              <a:off x="3336" y="3462"/>
              <a:ext cx="19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664" name="Rectangle 6663"/>
            <p:cNvSpPr>
              <a:spLocks noChangeArrowheads="1"/>
            </p:cNvSpPr>
            <p:nvPr/>
          </p:nvSpPr>
          <p:spPr bwMode="auto">
            <a:xfrm>
              <a:off x="3336" y="3462"/>
              <a:ext cx="191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665" name="Line 6664"/>
            <p:cNvSpPr>
              <a:spLocks noChangeShapeType="1"/>
            </p:cNvSpPr>
            <p:nvPr/>
          </p:nvSpPr>
          <p:spPr bwMode="auto">
            <a:xfrm>
              <a:off x="3804" y="3462"/>
              <a:ext cx="19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666" name="Rectangle 6665"/>
            <p:cNvSpPr>
              <a:spLocks noChangeArrowheads="1"/>
            </p:cNvSpPr>
            <p:nvPr/>
          </p:nvSpPr>
          <p:spPr bwMode="auto">
            <a:xfrm>
              <a:off x="3804" y="3462"/>
              <a:ext cx="191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667" name="Line 6666"/>
            <p:cNvSpPr>
              <a:spLocks noChangeShapeType="1"/>
            </p:cNvSpPr>
            <p:nvPr/>
          </p:nvSpPr>
          <p:spPr bwMode="auto">
            <a:xfrm>
              <a:off x="4272" y="3462"/>
              <a:ext cx="19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668" name="Rectangle 6667"/>
            <p:cNvSpPr>
              <a:spLocks noChangeArrowheads="1"/>
            </p:cNvSpPr>
            <p:nvPr/>
          </p:nvSpPr>
          <p:spPr bwMode="auto">
            <a:xfrm>
              <a:off x="4272" y="3462"/>
              <a:ext cx="191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669" name="Line 6668"/>
            <p:cNvSpPr>
              <a:spLocks noChangeShapeType="1"/>
            </p:cNvSpPr>
            <p:nvPr/>
          </p:nvSpPr>
          <p:spPr bwMode="auto">
            <a:xfrm>
              <a:off x="4740" y="3462"/>
              <a:ext cx="19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670" name="Rectangle 6669"/>
            <p:cNvSpPr>
              <a:spLocks noChangeArrowheads="1"/>
            </p:cNvSpPr>
            <p:nvPr/>
          </p:nvSpPr>
          <p:spPr bwMode="auto">
            <a:xfrm>
              <a:off x="4740" y="3462"/>
              <a:ext cx="191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671" name="Line 6670"/>
            <p:cNvSpPr>
              <a:spLocks noChangeShapeType="1"/>
            </p:cNvSpPr>
            <p:nvPr/>
          </p:nvSpPr>
          <p:spPr bwMode="auto">
            <a:xfrm>
              <a:off x="184" y="3583"/>
              <a:ext cx="2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672" name="Rectangle 6671"/>
            <p:cNvSpPr>
              <a:spLocks noChangeArrowheads="1"/>
            </p:cNvSpPr>
            <p:nvPr/>
          </p:nvSpPr>
          <p:spPr bwMode="auto">
            <a:xfrm>
              <a:off x="184" y="3583"/>
              <a:ext cx="226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673" name="Line 6672"/>
            <p:cNvSpPr>
              <a:spLocks noChangeShapeType="1"/>
            </p:cNvSpPr>
            <p:nvPr/>
          </p:nvSpPr>
          <p:spPr bwMode="auto">
            <a:xfrm>
              <a:off x="527" y="3583"/>
              <a:ext cx="19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674" name="Rectangle 6673"/>
            <p:cNvSpPr>
              <a:spLocks noChangeArrowheads="1"/>
            </p:cNvSpPr>
            <p:nvPr/>
          </p:nvSpPr>
          <p:spPr bwMode="auto">
            <a:xfrm>
              <a:off x="527" y="3583"/>
              <a:ext cx="192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675" name="Line 6674"/>
            <p:cNvSpPr>
              <a:spLocks noChangeShapeType="1"/>
            </p:cNvSpPr>
            <p:nvPr/>
          </p:nvSpPr>
          <p:spPr bwMode="auto">
            <a:xfrm>
              <a:off x="995" y="3583"/>
              <a:ext cx="19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676" name="Rectangle 6675"/>
            <p:cNvSpPr>
              <a:spLocks noChangeArrowheads="1"/>
            </p:cNvSpPr>
            <p:nvPr/>
          </p:nvSpPr>
          <p:spPr bwMode="auto">
            <a:xfrm>
              <a:off x="995" y="3583"/>
              <a:ext cx="192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677" name="Line 6676"/>
            <p:cNvSpPr>
              <a:spLocks noChangeShapeType="1"/>
            </p:cNvSpPr>
            <p:nvPr/>
          </p:nvSpPr>
          <p:spPr bwMode="auto">
            <a:xfrm>
              <a:off x="1464" y="3583"/>
              <a:ext cx="19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678" name="Rectangle 6677"/>
            <p:cNvSpPr>
              <a:spLocks noChangeArrowheads="1"/>
            </p:cNvSpPr>
            <p:nvPr/>
          </p:nvSpPr>
          <p:spPr bwMode="auto">
            <a:xfrm>
              <a:off x="1464" y="3583"/>
              <a:ext cx="191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679" name="Line 6678"/>
            <p:cNvSpPr>
              <a:spLocks noChangeShapeType="1"/>
            </p:cNvSpPr>
            <p:nvPr/>
          </p:nvSpPr>
          <p:spPr bwMode="auto">
            <a:xfrm>
              <a:off x="1932" y="3583"/>
              <a:ext cx="19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680" name="Rectangle 6679"/>
            <p:cNvSpPr>
              <a:spLocks noChangeArrowheads="1"/>
            </p:cNvSpPr>
            <p:nvPr/>
          </p:nvSpPr>
          <p:spPr bwMode="auto">
            <a:xfrm>
              <a:off x="1932" y="3583"/>
              <a:ext cx="191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681" name="Line 6680"/>
            <p:cNvSpPr>
              <a:spLocks noChangeShapeType="1"/>
            </p:cNvSpPr>
            <p:nvPr/>
          </p:nvSpPr>
          <p:spPr bwMode="auto">
            <a:xfrm>
              <a:off x="2400" y="3583"/>
              <a:ext cx="19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682" name="Rectangle 6681"/>
            <p:cNvSpPr>
              <a:spLocks noChangeArrowheads="1"/>
            </p:cNvSpPr>
            <p:nvPr/>
          </p:nvSpPr>
          <p:spPr bwMode="auto">
            <a:xfrm>
              <a:off x="2400" y="3583"/>
              <a:ext cx="191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683" name="Line 6682"/>
            <p:cNvSpPr>
              <a:spLocks noChangeShapeType="1"/>
            </p:cNvSpPr>
            <p:nvPr/>
          </p:nvSpPr>
          <p:spPr bwMode="auto">
            <a:xfrm>
              <a:off x="2868" y="3583"/>
              <a:ext cx="19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684" name="Rectangle 6683"/>
            <p:cNvSpPr>
              <a:spLocks noChangeArrowheads="1"/>
            </p:cNvSpPr>
            <p:nvPr/>
          </p:nvSpPr>
          <p:spPr bwMode="auto">
            <a:xfrm>
              <a:off x="2868" y="3583"/>
              <a:ext cx="191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685" name="Line 6684"/>
            <p:cNvSpPr>
              <a:spLocks noChangeShapeType="1"/>
            </p:cNvSpPr>
            <p:nvPr/>
          </p:nvSpPr>
          <p:spPr bwMode="auto">
            <a:xfrm>
              <a:off x="3336" y="3583"/>
              <a:ext cx="19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686" name="Rectangle 6685"/>
            <p:cNvSpPr>
              <a:spLocks noChangeArrowheads="1"/>
            </p:cNvSpPr>
            <p:nvPr/>
          </p:nvSpPr>
          <p:spPr bwMode="auto">
            <a:xfrm>
              <a:off x="3336" y="3583"/>
              <a:ext cx="191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687" name="Line 6686"/>
            <p:cNvSpPr>
              <a:spLocks noChangeShapeType="1"/>
            </p:cNvSpPr>
            <p:nvPr/>
          </p:nvSpPr>
          <p:spPr bwMode="auto">
            <a:xfrm>
              <a:off x="3804" y="3583"/>
              <a:ext cx="19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688" name="Rectangle 6687"/>
            <p:cNvSpPr>
              <a:spLocks noChangeArrowheads="1"/>
            </p:cNvSpPr>
            <p:nvPr/>
          </p:nvSpPr>
          <p:spPr bwMode="auto">
            <a:xfrm>
              <a:off x="3804" y="3583"/>
              <a:ext cx="191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689" name="Line 6688"/>
            <p:cNvSpPr>
              <a:spLocks noChangeShapeType="1"/>
            </p:cNvSpPr>
            <p:nvPr/>
          </p:nvSpPr>
          <p:spPr bwMode="auto">
            <a:xfrm>
              <a:off x="4272" y="3583"/>
              <a:ext cx="19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690" name="Rectangle 6689"/>
            <p:cNvSpPr>
              <a:spLocks noChangeArrowheads="1"/>
            </p:cNvSpPr>
            <p:nvPr/>
          </p:nvSpPr>
          <p:spPr bwMode="auto">
            <a:xfrm>
              <a:off x="4272" y="3583"/>
              <a:ext cx="191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691" name="Line 6690"/>
            <p:cNvSpPr>
              <a:spLocks noChangeShapeType="1"/>
            </p:cNvSpPr>
            <p:nvPr/>
          </p:nvSpPr>
          <p:spPr bwMode="auto">
            <a:xfrm>
              <a:off x="180" y="3341"/>
              <a:ext cx="1" cy="2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692" name="Rectangle 6691"/>
            <p:cNvSpPr>
              <a:spLocks noChangeArrowheads="1"/>
            </p:cNvSpPr>
            <p:nvPr/>
          </p:nvSpPr>
          <p:spPr bwMode="auto">
            <a:xfrm>
              <a:off x="180" y="3341"/>
              <a:ext cx="4" cy="24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693" name="Line 6692"/>
            <p:cNvSpPr>
              <a:spLocks noChangeShapeType="1"/>
            </p:cNvSpPr>
            <p:nvPr/>
          </p:nvSpPr>
          <p:spPr bwMode="auto">
            <a:xfrm>
              <a:off x="407" y="3345"/>
              <a:ext cx="1" cy="2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694" name="Rectangle 6693"/>
            <p:cNvSpPr>
              <a:spLocks noChangeArrowheads="1"/>
            </p:cNvSpPr>
            <p:nvPr/>
          </p:nvSpPr>
          <p:spPr bwMode="auto">
            <a:xfrm>
              <a:off x="407" y="3345"/>
              <a:ext cx="3" cy="24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695" name="Line 6694"/>
            <p:cNvSpPr>
              <a:spLocks noChangeShapeType="1"/>
            </p:cNvSpPr>
            <p:nvPr/>
          </p:nvSpPr>
          <p:spPr bwMode="auto">
            <a:xfrm>
              <a:off x="524" y="3341"/>
              <a:ext cx="1" cy="2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696" name="Rectangle 6695"/>
            <p:cNvSpPr>
              <a:spLocks noChangeArrowheads="1"/>
            </p:cNvSpPr>
            <p:nvPr/>
          </p:nvSpPr>
          <p:spPr bwMode="auto">
            <a:xfrm>
              <a:off x="524" y="3341"/>
              <a:ext cx="3" cy="24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697" name="Line 6696"/>
            <p:cNvSpPr>
              <a:spLocks noChangeShapeType="1"/>
            </p:cNvSpPr>
            <p:nvPr/>
          </p:nvSpPr>
          <p:spPr bwMode="auto">
            <a:xfrm>
              <a:off x="715" y="3345"/>
              <a:ext cx="1" cy="2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698" name="Rectangle 6697"/>
            <p:cNvSpPr>
              <a:spLocks noChangeArrowheads="1"/>
            </p:cNvSpPr>
            <p:nvPr/>
          </p:nvSpPr>
          <p:spPr bwMode="auto">
            <a:xfrm>
              <a:off x="715" y="3345"/>
              <a:ext cx="4" cy="24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699" name="Line 6698"/>
            <p:cNvSpPr>
              <a:spLocks noChangeShapeType="1"/>
            </p:cNvSpPr>
            <p:nvPr/>
          </p:nvSpPr>
          <p:spPr bwMode="auto">
            <a:xfrm>
              <a:off x="875" y="866"/>
              <a:ext cx="1" cy="23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00" name="Rectangle 6699"/>
            <p:cNvSpPr>
              <a:spLocks noChangeArrowheads="1"/>
            </p:cNvSpPr>
            <p:nvPr/>
          </p:nvSpPr>
          <p:spPr bwMode="auto">
            <a:xfrm>
              <a:off x="875" y="866"/>
              <a:ext cx="3" cy="23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01" name="Line 6700"/>
            <p:cNvSpPr>
              <a:spLocks noChangeShapeType="1"/>
            </p:cNvSpPr>
            <p:nvPr/>
          </p:nvSpPr>
          <p:spPr bwMode="auto">
            <a:xfrm>
              <a:off x="992" y="3341"/>
              <a:ext cx="1" cy="2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02" name="Rectangle 6701"/>
            <p:cNvSpPr>
              <a:spLocks noChangeArrowheads="1"/>
            </p:cNvSpPr>
            <p:nvPr/>
          </p:nvSpPr>
          <p:spPr bwMode="auto">
            <a:xfrm>
              <a:off x="992" y="3341"/>
              <a:ext cx="3" cy="24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03" name="Line 6702"/>
            <p:cNvSpPr>
              <a:spLocks noChangeShapeType="1"/>
            </p:cNvSpPr>
            <p:nvPr/>
          </p:nvSpPr>
          <p:spPr bwMode="auto">
            <a:xfrm>
              <a:off x="1183" y="3345"/>
              <a:ext cx="1" cy="2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04" name="Rectangle 6703"/>
            <p:cNvSpPr>
              <a:spLocks noChangeArrowheads="1"/>
            </p:cNvSpPr>
            <p:nvPr/>
          </p:nvSpPr>
          <p:spPr bwMode="auto">
            <a:xfrm>
              <a:off x="1183" y="3345"/>
              <a:ext cx="4" cy="24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05" name="Line 6704"/>
            <p:cNvSpPr>
              <a:spLocks noChangeShapeType="1"/>
            </p:cNvSpPr>
            <p:nvPr/>
          </p:nvSpPr>
          <p:spPr bwMode="auto">
            <a:xfrm>
              <a:off x="1343" y="866"/>
              <a:ext cx="1" cy="23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06" name="Rectangle 6705"/>
            <p:cNvSpPr>
              <a:spLocks noChangeArrowheads="1"/>
            </p:cNvSpPr>
            <p:nvPr/>
          </p:nvSpPr>
          <p:spPr bwMode="auto">
            <a:xfrm>
              <a:off x="1343" y="866"/>
              <a:ext cx="4" cy="23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07" name="Line 6706"/>
            <p:cNvSpPr>
              <a:spLocks noChangeShapeType="1"/>
            </p:cNvSpPr>
            <p:nvPr/>
          </p:nvSpPr>
          <p:spPr bwMode="auto">
            <a:xfrm>
              <a:off x="1460" y="3341"/>
              <a:ext cx="1" cy="2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08" name="Rectangle 6707"/>
            <p:cNvSpPr>
              <a:spLocks noChangeArrowheads="1"/>
            </p:cNvSpPr>
            <p:nvPr/>
          </p:nvSpPr>
          <p:spPr bwMode="auto">
            <a:xfrm>
              <a:off x="1460" y="3341"/>
              <a:ext cx="4" cy="24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09" name="Line 6708"/>
            <p:cNvSpPr>
              <a:spLocks noChangeShapeType="1"/>
            </p:cNvSpPr>
            <p:nvPr/>
          </p:nvSpPr>
          <p:spPr bwMode="auto">
            <a:xfrm>
              <a:off x="1651" y="3345"/>
              <a:ext cx="1" cy="2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10" name="Rectangle 6709"/>
            <p:cNvSpPr>
              <a:spLocks noChangeArrowheads="1"/>
            </p:cNvSpPr>
            <p:nvPr/>
          </p:nvSpPr>
          <p:spPr bwMode="auto">
            <a:xfrm>
              <a:off x="1651" y="3345"/>
              <a:ext cx="4" cy="24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11" name="Line 6710"/>
            <p:cNvSpPr>
              <a:spLocks noChangeShapeType="1"/>
            </p:cNvSpPr>
            <p:nvPr/>
          </p:nvSpPr>
          <p:spPr bwMode="auto">
            <a:xfrm>
              <a:off x="1811" y="866"/>
              <a:ext cx="1" cy="23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12" name="Rectangle 6711"/>
            <p:cNvSpPr>
              <a:spLocks noChangeArrowheads="1"/>
            </p:cNvSpPr>
            <p:nvPr/>
          </p:nvSpPr>
          <p:spPr bwMode="auto">
            <a:xfrm>
              <a:off x="1811" y="866"/>
              <a:ext cx="4" cy="23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13" name="Line 6712"/>
            <p:cNvSpPr>
              <a:spLocks noChangeShapeType="1"/>
            </p:cNvSpPr>
            <p:nvPr/>
          </p:nvSpPr>
          <p:spPr bwMode="auto">
            <a:xfrm>
              <a:off x="1928" y="3341"/>
              <a:ext cx="1" cy="2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14" name="Rectangle 6713"/>
            <p:cNvSpPr>
              <a:spLocks noChangeArrowheads="1"/>
            </p:cNvSpPr>
            <p:nvPr/>
          </p:nvSpPr>
          <p:spPr bwMode="auto">
            <a:xfrm>
              <a:off x="1928" y="3341"/>
              <a:ext cx="4" cy="24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15" name="Line 6714"/>
            <p:cNvSpPr>
              <a:spLocks noChangeShapeType="1"/>
            </p:cNvSpPr>
            <p:nvPr/>
          </p:nvSpPr>
          <p:spPr bwMode="auto">
            <a:xfrm>
              <a:off x="2119" y="3345"/>
              <a:ext cx="1" cy="2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16" name="Rectangle 6715"/>
            <p:cNvSpPr>
              <a:spLocks noChangeArrowheads="1"/>
            </p:cNvSpPr>
            <p:nvPr/>
          </p:nvSpPr>
          <p:spPr bwMode="auto">
            <a:xfrm>
              <a:off x="2119" y="3345"/>
              <a:ext cx="4" cy="24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17" name="Line 6716"/>
            <p:cNvSpPr>
              <a:spLocks noChangeShapeType="1"/>
            </p:cNvSpPr>
            <p:nvPr/>
          </p:nvSpPr>
          <p:spPr bwMode="auto">
            <a:xfrm>
              <a:off x="2279" y="866"/>
              <a:ext cx="1" cy="23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18" name="Rectangle 6717"/>
            <p:cNvSpPr>
              <a:spLocks noChangeArrowheads="1"/>
            </p:cNvSpPr>
            <p:nvPr/>
          </p:nvSpPr>
          <p:spPr bwMode="auto">
            <a:xfrm>
              <a:off x="2279" y="866"/>
              <a:ext cx="4" cy="23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19" name="Line 6718"/>
            <p:cNvSpPr>
              <a:spLocks noChangeShapeType="1"/>
            </p:cNvSpPr>
            <p:nvPr/>
          </p:nvSpPr>
          <p:spPr bwMode="auto">
            <a:xfrm>
              <a:off x="2396" y="3341"/>
              <a:ext cx="1" cy="2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20" name="Rectangle 6719"/>
            <p:cNvSpPr>
              <a:spLocks noChangeArrowheads="1"/>
            </p:cNvSpPr>
            <p:nvPr/>
          </p:nvSpPr>
          <p:spPr bwMode="auto">
            <a:xfrm>
              <a:off x="2396" y="3341"/>
              <a:ext cx="4" cy="24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21" name="Line 6720"/>
            <p:cNvSpPr>
              <a:spLocks noChangeShapeType="1"/>
            </p:cNvSpPr>
            <p:nvPr/>
          </p:nvSpPr>
          <p:spPr bwMode="auto">
            <a:xfrm>
              <a:off x="2587" y="3345"/>
              <a:ext cx="1" cy="2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22" name="Rectangle 6721"/>
            <p:cNvSpPr>
              <a:spLocks noChangeArrowheads="1"/>
            </p:cNvSpPr>
            <p:nvPr/>
          </p:nvSpPr>
          <p:spPr bwMode="auto">
            <a:xfrm>
              <a:off x="2587" y="3345"/>
              <a:ext cx="4" cy="24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23" name="Line 6722"/>
            <p:cNvSpPr>
              <a:spLocks noChangeShapeType="1"/>
            </p:cNvSpPr>
            <p:nvPr/>
          </p:nvSpPr>
          <p:spPr bwMode="auto">
            <a:xfrm>
              <a:off x="2747" y="866"/>
              <a:ext cx="1" cy="23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24" name="Rectangle 6723"/>
            <p:cNvSpPr>
              <a:spLocks noChangeArrowheads="1"/>
            </p:cNvSpPr>
            <p:nvPr/>
          </p:nvSpPr>
          <p:spPr bwMode="auto">
            <a:xfrm>
              <a:off x="2747" y="866"/>
              <a:ext cx="4" cy="23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25" name="Line 6724"/>
            <p:cNvSpPr>
              <a:spLocks noChangeShapeType="1"/>
            </p:cNvSpPr>
            <p:nvPr/>
          </p:nvSpPr>
          <p:spPr bwMode="auto">
            <a:xfrm>
              <a:off x="2864" y="3341"/>
              <a:ext cx="1" cy="2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26" name="Rectangle 6725"/>
            <p:cNvSpPr>
              <a:spLocks noChangeArrowheads="1"/>
            </p:cNvSpPr>
            <p:nvPr/>
          </p:nvSpPr>
          <p:spPr bwMode="auto">
            <a:xfrm>
              <a:off x="2864" y="3341"/>
              <a:ext cx="4" cy="24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27" name="Line 6726"/>
            <p:cNvSpPr>
              <a:spLocks noChangeShapeType="1"/>
            </p:cNvSpPr>
            <p:nvPr/>
          </p:nvSpPr>
          <p:spPr bwMode="auto">
            <a:xfrm>
              <a:off x="3055" y="3345"/>
              <a:ext cx="1" cy="2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28" name="Rectangle 6727"/>
            <p:cNvSpPr>
              <a:spLocks noChangeArrowheads="1"/>
            </p:cNvSpPr>
            <p:nvPr/>
          </p:nvSpPr>
          <p:spPr bwMode="auto">
            <a:xfrm>
              <a:off x="3055" y="3345"/>
              <a:ext cx="4" cy="24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29" name="Line 6728"/>
            <p:cNvSpPr>
              <a:spLocks noChangeShapeType="1"/>
            </p:cNvSpPr>
            <p:nvPr/>
          </p:nvSpPr>
          <p:spPr bwMode="auto">
            <a:xfrm>
              <a:off x="3215" y="866"/>
              <a:ext cx="1" cy="23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30" name="Rectangle 6729"/>
            <p:cNvSpPr>
              <a:spLocks noChangeArrowheads="1"/>
            </p:cNvSpPr>
            <p:nvPr/>
          </p:nvSpPr>
          <p:spPr bwMode="auto">
            <a:xfrm>
              <a:off x="3215" y="866"/>
              <a:ext cx="4" cy="23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31" name="Line 6730"/>
            <p:cNvSpPr>
              <a:spLocks noChangeShapeType="1"/>
            </p:cNvSpPr>
            <p:nvPr/>
          </p:nvSpPr>
          <p:spPr bwMode="auto">
            <a:xfrm>
              <a:off x="3332" y="3341"/>
              <a:ext cx="1" cy="2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32" name="Rectangle 6731"/>
            <p:cNvSpPr>
              <a:spLocks noChangeArrowheads="1"/>
            </p:cNvSpPr>
            <p:nvPr/>
          </p:nvSpPr>
          <p:spPr bwMode="auto">
            <a:xfrm>
              <a:off x="3332" y="3341"/>
              <a:ext cx="4" cy="24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33" name="Line 6732"/>
            <p:cNvSpPr>
              <a:spLocks noChangeShapeType="1"/>
            </p:cNvSpPr>
            <p:nvPr/>
          </p:nvSpPr>
          <p:spPr bwMode="auto">
            <a:xfrm>
              <a:off x="3524" y="3345"/>
              <a:ext cx="1" cy="2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34" name="Rectangle 6733"/>
            <p:cNvSpPr>
              <a:spLocks noChangeArrowheads="1"/>
            </p:cNvSpPr>
            <p:nvPr/>
          </p:nvSpPr>
          <p:spPr bwMode="auto">
            <a:xfrm>
              <a:off x="3524" y="3345"/>
              <a:ext cx="3" cy="24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35" name="Line 6734"/>
            <p:cNvSpPr>
              <a:spLocks noChangeShapeType="1"/>
            </p:cNvSpPr>
            <p:nvPr/>
          </p:nvSpPr>
          <p:spPr bwMode="auto">
            <a:xfrm>
              <a:off x="3683" y="866"/>
              <a:ext cx="1" cy="23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36" name="Rectangle 6735"/>
            <p:cNvSpPr>
              <a:spLocks noChangeArrowheads="1"/>
            </p:cNvSpPr>
            <p:nvPr/>
          </p:nvSpPr>
          <p:spPr bwMode="auto">
            <a:xfrm>
              <a:off x="3683" y="866"/>
              <a:ext cx="4" cy="23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37" name="Line 6736"/>
            <p:cNvSpPr>
              <a:spLocks noChangeShapeType="1"/>
            </p:cNvSpPr>
            <p:nvPr/>
          </p:nvSpPr>
          <p:spPr bwMode="auto">
            <a:xfrm>
              <a:off x="3800" y="3341"/>
              <a:ext cx="1" cy="2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38" name="Rectangle 6737"/>
            <p:cNvSpPr>
              <a:spLocks noChangeArrowheads="1"/>
            </p:cNvSpPr>
            <p:nvPr/>
          </p:nvSpPr>
          <p:spPr bwMode="auto">
            <a:xfrm>
              <a:off x="3800" y="3341"/>
              <a:ext cx="4" cy="24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39" name="Line 6738"/>
            <p:cNvSpPr>
              <a:spLocks noChangeShapeType="1"/>
            </p:cNvSpPr>
            <p:nvPr/>
          </p:nvSpPr>
          <p:spPr bwMode="auto">
            <a:xfrm>
              <a:off x="3992" y="3345"/>
              <a:ext cx="1" cy="2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40" name="Rectangle 6739"/>
            <p:cNvSpPr>
              <a:spLocks noChangeArrowheads="1"/>
            </p:cNvSpPr>
            <p:nvPr/>
          </p:nvSpPr>
          <p:spPr bwMode="auto">
            <a:xfrm>
              <a:off x="3992" y="3345"/>
              <a:ext cx="3" cy="24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41" name="Line 6740"/>
            <p:cNvSpPr>
              <a:spLocks noChangeShapeType="1"/>
            </p:cNvSpPr>
            <p:nvPr/>
          </p:nvSpPr>
          <p:spPr bwMode="auto">
            <a:xfrm>
              <a:off x="4151" y="866"/>
              <a:ext cx="1" cy="23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42" name="Rectangle 6741"/>
            <p:cNvSpPr>
              <a:spLocks noChangeArrowheads="1"/>
            </p:cNvSpPr>
            <p:nvPr/>
          </p:nvSpPr>
          <p:spPr bwMode="auto">
            <a:xfrm>
              <a:off x="4151" y="866"/>
              <a:ext cx="4" cy="23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43" name="Line 6742"/>
            <p:cNvSpPr>
              <a:spLocks noChangeShapeType="1"/>
            </p:cNvSpPr>
            <p:nvPr/>
          </p:nvSpPr>
          <p:spPr bwMode="auto">
            <a:xfrm>
              <a:off x="4268" y="3341"/>
              <a:ext cx="1" cy="2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44" name="Rectangle 6743"/>
            <p:cNvSpPr>
              <a:spLocks noChangeArrowheads="1"/>
            </p:cNvSpPr>
            <p:nvPr/>
          </p:nvSpPr>
          <p:spPr bwMode="auto">
            <a:xfrm>
              <a:off x="4268" y="3341"/>
              <a:ext cx="4" cy="24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45" name="Line 6744"/>
            <p:cNvSpPr>
              <a:spLocks noChangeShapeType="1"/>
            </p:cNvSpPr>
            <p:nvPr/>
          </p:nvSpPr>
          <p:spPr bwMode="auto">
            <a:xfrm>
              <a:off x="4460" y="3345"/>
              <a:ext cx="1" cy="2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46" name="Rectangle 6745"/>
            <p:cNvSpPr>
              <a:spLocks noChangeArrowheads="1"/>
            </p:cNvSpPr>
            <p:nvPr/>
          </p:nvSpPr>
          <p:spPr bwMode="auto">
            <a:xfrm>
              <a:off x="4460" y="3345"/>
              <a:ext cx="3" cy="24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47" name="Line 6746"/>
            <p:cNvSpPr>
              <a:spLocks noChangeShapeType="1"/>
            </p:cNvSpPr>
            <p:nvPr/>
          </p:nvSpPr>
          <p:spPr bwMode="auto">
            <a:xfrm>
              <a:off x="4619" y="866"/>
              <a:ext cx="1" cy="23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48" name="Rectangle 6747"/>
            <p:cNvSpPr>
              <a:spLocks noChangeArrowheads="1"/>
            </p:cNvSpPr>
            <p:nvPr/>
          </p:nvSpPr>
          <p:spPr bwMode="auto">
            <a:xfrm>
              <a:off x="4619" y="866"/>
              <a:ext cx="4" cy="23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49" name="Line 6748"/>
            <p:cNvSpPr>
              <a:spLocks noChangeShapeType="1"/>
            </p:cNvSpPr>
            <p:nvPr/>
          </p:nvSpPr>
          <p:spPr bwMode="auto">
            <a:xfrm>
              <a:off x="4736" y="3341"/>
              <a:ext cx="1" cy="2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50" name="Rectangle 6749"/>
            <p:cNvSpPr>
              <a:spLocks noChangeArrowheads="1"/>
            </p:cNvSpPr>
            <p:nvPr/>
          </p:nvSpPr>
          <p:spPr bwMode="auto">
            <a:xfrm>
              <a:off x="4736" y="3341"/>
              <a:ext cx="4" cy="24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51" name="Line 6750"/>
            <p:cNvSpPr>
              <a:spLocks noChangeShapeType="1"/>
            </p:cNvSpPr>
            <p:nvPr/>
          </p:nvSpPr>
          <p:spPr bwMode="auto">
            <a:xfrm>
              <a:off x="4928" y="3345"/>
              <a:ext cx="1" cy="2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52" name="Rectangle 6751"/>
            <p:cNvSpPr>
              <a:spLocks noChangeArrowheads="1"/>
            </p:cNvSpPr>
            <p:nvPr/>
          </p:nvSpPr>
          <p:spPr bwMode="auto">
            <a:xfrm>
              <a:off x="4928" y="3345"/>
              <a:ext cx="3" cy="24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53" name="Line 6752"/>
            <p:cNvSpPr>
              <a:spLocks noChangeShapeType="1"/>
            </p:cNvSpPr>
            <p:nvPr/>
          </p:nvSpPr>
          <p:spPr bwMode="auto">
            <a:xfrm>
              <a:off x="5087" y="866"/>
              <a:ext cx="1" cy="23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54" name="Rectangle 6753"/>
            <p:cNvSpPr>
              <a:spLocks noChangeArrowheads="1"/>
            </p:cNvSpPr>
            <p:nvPr/>
          </p:nvSpPr>
          <p:spPr bwMode="auto">
            <a:xfrm>
              <a:off x="5087" y="866"/>
              <a:ext cx="4" cy="23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55" name="Line 6754"/>
            <p:cNvSpPr>
              <a:spLocks noChangeShapeType="1"/>
            </p:cNvSpPr>
            <p:nvPr/>
          </p:nvSpPr>
          <p:spPr bwMode="auto">
            <a:xfrm>
              <a:off x="524" y="3607"/>
              <a:ext cx="1" cy="1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56" name="Rectangle 6755"/>
            <p:cNvSpPr>
              <a:spLocks noChangeArrowheads="1"/>
            </p:cNvSpPr>
            <p:nvPr/>
          </p:nvSpPr>
          <p:spPr bwMode="auto">
            <a:xfrm>
              <a:off x="524" y="3607"/>
              <a:ext cx="3" cy="1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57" name="Line 6756"/>
            <p:cNvSpPr>
              <a:spLocks noChangeShapeType="1"/>
            </p:cNvSpPr>
            <p:nvPr/>
          </p:nvSpPr>
          <p:spPr bwMode="auto">
            <a:xfrm>
              <a:off x="715" y="3607"/>
              <a:ext cx="1" cy="1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58" name="Rectangle 6757"/>
            <p:cNvSpPr>
              <a:spLocks noChangeArrowheads="1"/>
            </p:cNvSpPr>
            <p:nvPr/>
          </p:nvSpPr>
          <p:spPr bwMode="auto">
            <a:xfrm>
              <a:off x="715" y="3607"/>
              <a:ext cx="4" cy="1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59" name="Line 6758"/>
            <p:cNvSpPr>
              <a:spLocks noChangeShapeType="1"/>
            </p:cNvSpPr>
            <p:nvPr/>
          </p:nvSpPr>
          <p:spPr bwMode="auto">
            <a:xfrm>
              <a:off x="992" y="3607"/>
              <a:ext cx="1" cy="1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60" name="Rectangle 6759"/>
            <p:cNvSpPr>
              <a:spLocks noChangeArrowheads="1"/>
            </p:cNvSpPr>
            <p:nvPr/>
          </p:nvSpPr>
          <p:spPr bwMode="auto">
            <a:xfrm>
              <a:off x="992" y="3607"/>
              <a:ext cx="3" cy="1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61" name="Line 6760"/>
            <p:cNvSpPr>
              <a:spLocks noChangeShapeType="1"/>
            </p:cNvSpPr>
            <p:nvPr/>
          </p:nvSpPr>
          <p:spPr bwMode="auto">
            <a:xfrm>
              <a:off x="1183" y="3607"/>
              <a:ext cx="1" cy="1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62" name="Rectangle 6761"/>
            <p:cNvSpPr>
              <a:spLocks noChangeArrowheads="1"/>
            </p:cNvSpPr>
            <p:nvPr/>
          </p:nvSpPr>
          <p:spPr bwMode="auto">
            <a:xfrm>
              <a:off x="1183" y="3607"/>
              <a:ext cx="4" cy="1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63" name="Line 6762"/>
            <p:cNvSpPr>
              <a:spLocks noChangeShapeType="1"/>
            </p:cNvSpPr>
            <p:nvPr/>
          </p:nvSpPr>
          <p:spPr bwMode="auto">
            <a:xfrm>
              <a:off x="1460" y="3607"/>
              <a:ext cx="1" cy="1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64" name="Rectangle 6763"/>
            <p:cNvSpPr>
              <a:spLocks noChangeArrowheads="1"/>
            </p:cNvSpPr>
            <p:nvPr/>
          </p:nvSpPr>
          <p:spPr bwMode="auto">
            <a:xfrm>
              <a:off x="1460" y="3607"/>
              <a:ext cx="4" cy="1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65" name="Line 6764"/>
            <p:cNvSpPr>
              <a:spLocks noChangeShapeType="1"/>
            </p:cNvSpPr>
            <p:nvPr/>
          </p:nvSpPr>
          <p:spPr bwMode="auto">
            <a:xfrm>
              <a:off x="1651" y="3607"/>
              <a:ext cx="1" cy="1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66" name="Rectangle 6765"/>
            <p:cNvSpPr>
              <a:spLocks noChangeArrowheads="1"/>
            </p:cNvSpPr>
            <p:nvPr/>
          </p:nvSpPr>
          <p:spPr bwMode="auto">
            <a:xfrm>
              <a:off x="1651" y="3607"/>
              <a:ext cx="4" cy="1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67" name="Line 6766"/>
            <p:cNvSpPr>
              <a:spLocks noChangeShapeType="1"/>
            </p:cNvSpPr>
            <p:nvPr/>
          </p:nvSpPr>
          <p:spPr bwMode="auto">
            <a:xfrm>
              <a:off x="1928" y="3607"/>
              <a:ext cx="1" cy="1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68" name="Rectangle 6767"/>
            <p:cNvSpPr>
              <a:spLocks noChangeArrowheads="1"/>
            </p:cNvSpPr>
            <p:nvPr/>
          </p:nvSpPr>
          <p:spPr bwMode="auto">
            <a:xfrm>
              <a:off x="1928" y="3607"/>
              <a:ext cx="4" cy="1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69" name="Line 6768"/>
            <p:cNvSpPr>
              <a:spLocks noChangeShapeType="1"/>
            </p:cNvSpPr>
            <p:nvPr/>
          </p:nvSpPr>
          <p:spPr bwMode="auto">
            <a:xfrm>
              <a:off x="2119" y="3607"/>
              <a:ext cx="1" cy="1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70" name="Rectangle 6769"/>
            <p:cNvSpPr>
              <a:spLocks noChangeArrowheads="1"/>
            </p:cNvSpPr>
            <p:nvPr/>
          </p:nvSpPr>
          <p:spPr bwMode="auto">
            <a:xfrm>
              <a:off x="2119" y="3607"/>
              <a:ext cx="4" cy="1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71" name="Line 6770"/>
            <p:cNvSpPr>
              <a:spLocks noChangeShapeType="1"/>
            </p:cNvSpPr>
            <p:nvPr/>
          </p:nvSpPr>
          <p:spPr bwMode="auto">
            <a:xfrm>
              <a:off x="2396" y="3607"/>
              <a:ext cx="1" cy="1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72" name="Rectangle 6771"/>
            <p:cNvSpPr>
              <a:spLocks noChangeArrowheads="1"/>
            </p:cNvSpPr>
            <p:nvPr/>
          </p:nvSpPr>
          <p:spPr bwMode="auto">
            <a:xfrm>
              <a:off x="2396" y="3607"/>
              <a:ext cx="4" cy="1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73" name="Line 6772"/>
            <p:cNvSpPr>
              <a:spLocks noChangeShapeType="1"/>
            </p:cNvSpPr>
            <p:nvPr/>
          </p:nvSpPr>
          <p:spPr bwMode="auto">
            <a:xfrm>
              <a:off x="2587" y="3607"/>
              <a:ext cx="1" cy="1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74" name="Rectangle 6773"/>
            <p:cNvSpPr>
              <a:spLocks noChangeArrowheads="1"/>
            </p:cNvSpPr>
            <p:nvPr/>
          </p:nvSpPr>
          <p:spPr bwMode="auto">
            <a:xfrm>
              <a:off x="2587" y="3607"/>
              <a:ext cx="4" cy="1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75" name="Line 6774"/>
            <p:cNvSpPr>
              <a:spLocks noChangeShapeType="1"/>
            </p:cNvSpPr>
            <p:nvPr/>
          </p:nvSpPr>
          <p:spPr bwMode="auto">
            <a:xfrm>
              <a:off x="2864" y="3607"/>
              <a:ext cx="1" cy="1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76" name="Rectangle 6775"/>
            <p:cNvSpPr>
              <a:spLocks noChangeArrowheads="1"/>
            </p:cNvSpPr>
            <p:nvPr/>
          </p:nvSpPr>
          <p:spPr bwMode="auto">
            <a:xfrm>
              <a:off x="2864" y="3607"/>
              <a:ext cx="4" cy="1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77" name="Line 6776"/>
            <p:cNvSpPr>
              <a:spLocks noChangeShapeType="1"/>
            </p:cNvSpPr>
            <p:nvPr/>
          </p:nvSpPr>
          <p:spPr bwMode="auto">
            <a:xfrm>
              <a:off x="3055" y="3607"/>
              <a:ext cx="1" cy="1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78" name="Rectangle 6777"/>
            <p:cNvSpPr>
              <a:spLocks noChangeArrowheads="1"/>
            </p:cNvSpPr>
            <p:nvPr/>
          </p:nvSpPr>
          <p:spPr bwMode="auto">
            <a:xfrm>
              <a:off x="3055" y="3607"/>
              <a:ext cx="4" cy="1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79" name="Line 6778"/>
            <p:cNvSpPr>
              <a:spLocks noChangeShapeType="1"/>
            </p:cNvSpPr>
            <p:nvPr/>
          </p:nvSpPr>
          <p:spPr bwMode="auto">
            <a:xfrm>
              <a:off x="3332" y="3607"/>
              <a:ext cx="1" cy="1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80" name="Rectangle 6779"/>
            <p:cNvSpPr>
              <a:spLocks noChangeArrowheads="1"/>
            </p:cNvSpPr>
            <p:nvPr/>
          </p:nvSpPr>
          <p:spPr bwMode="auto">
            <a:xfrm>
              <a:off x="3332" y="3607"/>
              <a:ext cx="4" cy="1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81" name="Line 6780"/>
            <p:cNvSpPr>
              <a:spLocks noChangeShapeType="1"/>
            </p:cNvSpPr>
            <p:nvPr/>
          </p:nvSpPr>
          <p:spPr bwMode="auto">
            <a:xfrm>
              <a:off x="3524" y="3607"/>
              <a:ext cx="1" cy="1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82" name="Rectangle 6781"/>
            <p:cNvSpPr>
              <a:spLocks noChangeArrowheads="1"/>
            </p:cNvSpPr>
            <p:nvPr/>
          </p:nvSpPr>
          <p:spPr bwMode="auto">
            <a:xfrm>
              <a:off x="3524" y="3607"/>
              <a:ext cx="3" cy="1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83" name="Line 6782"/>
            <p:cNvSpPr>
              <a:spLocks noChangeShapeType="1"/>
            </p:cNvSpPr>
            <p:nvPr/>
          </p:nvSpPr>
          <p:spPr bwMode="auto">
            <a:xfrm>
              <a:off x="3800" y="3607"/>
              <a:ext cx="1" cy="1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84" name="Rectangle 6783"/>
            <p:cNvSpPr>
              <a:spLocks noChangeArrowheads="1"/>
            </p:cNvSpPr>
            <p:nvPr/>
          </p:nvSpPr>
          <p:spPr bwMode="auto">
            <a:xfrm>
              <a:off x="3800" y="3607"/>
              <a:ext cx="4" cy="1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85" name="Line 6784"/>
            <p:cNvSpPr>
              <a:spLocks noChangeShapeType="1"/>
            </p:cNvSpPr>
            <p:nvPr/>
          </p:nvSpPr>
          <p:spPr bwMode="auto">
            <a:xfrm>
              <a:off x="3992" y="3607"/>
              <a:ext cx="1" cy="1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86" name="Rectangle 6785"/>
            <p:cNvSpPr>
              <a:spLocks noChangeArrowheads="1"/>
            </p:cNvSpPr>
            <p:nvPr/>
          </p:nvSpPr>
          <p:spPr bwMode="auto">
            <a:xfrm>
              <a:off x="3992" y="3607"/>
              <a:ext cx="3" cy="1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87" name="Line 6786"/>
            <p:cNvSpPr>
              <a:spLocks noChangeShapeType="1"/>
            </p:cNvSpPr>
            <p:nvPr/>
          </p:nvSpPr>
          <p:spPr bwMode="auto">
            <a:xfrm>
              <a:off x="4268" y="3607"/>
              <a:ext cx="1" cy="1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88" name="Rectangle 6787"/>
            <p:cNvSpPr>
              <a:spLocks noChangeArrowheads="1"/>
            </p:cNvSpPr>
            <p:nvPr/>
          </p:nvSpPr>
          <p:spPr bwMode="auto">
            <a:xfrm>
              <a:off x="4268" y="3607"/>
              <a:ext cx="4" cy="1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89" name="Line 6788"/>
            <p:cNvSpPr>
              <a:spLocks noChangeShapeType="1"/>
            </p:cNvSpPr>
            <p:nvPr/>
          </p:nvSpPr>
          <p:spPr bwMode="auto">
            <a:xfrm>
              <a:off x="4460" y="3607"/>
              <a:ext cx="1" cy="1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90" name="Rectangle 6789"/>
            <p:cNvSpPr>
              <a:spLocks noChangeArrowheads="1"/>
            </p:cNvSpPr>
            <p:nvPr/>
          </p:nvSpPr>
          <p:spPr bwMode="auto">
            <a:xfrm>
              <a:off x="4460" y="3607"/>
              <a:ext cx="3" cy="1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91" name="Line 6790"/>
            <p:cNvSpPr>
              <a:spLocks noChangeShapeType="1"/>
            </p:cNvSpPr>
            <p:nvPr/>
          </p:nvSpPr>
          <p:spPr bwMode="auto">
            <a:xfrm>
              <a:off x="4736" y="3607"/>
              <a:ext cx="1" cy="1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92" name="Rectangle 6791"/>
            <p:cNvSpPr>
              <a:spLocks noChangeArrowheads="1"/>
            </p:cNvSpPr>
            <p:nvPr/>
          </p:nvSpPr>
          <p:spPr bwMode="auto">
            <a:xfrm>
              <a:off x="4736" y="3607"/>
              <a:ext cx="4" cy="1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93" name="Line 6792"/>
            <p:cNvSpPr>
              <a:spLocks noChangeShapeType="1"/>
            </p:cNvSpPr>
            <p:nvPr/>
          </p:nvSpPr>
          <p:spPr bwMode="auto">
            <a:xfrm>
              <a:off x="4928" y="3607"/>
              <a:ext cx="1" cy="1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94" name="Rectangle 6793"/>
            <p:cNvSpPr>
              <a:spLocks noChangeArrowheads="1"/>
            </p:cNvSpPr>
            <p:nvPr/>
          </p:nvSpPr>
          <p:spPr bwMode="auto">
            <a:xfrm>
              <a:off x="4928" y="3607"/>
              <a:ext cx="3" cy="1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95" name="Line 6794"/>
            <p:cNvSpPr>
              <a:spLocks noChangeShapeType="1"/>
            </p:cNvSpPr>
            <p:nvPr/>
          </p:nvSpPr>
          <p:spPr bwMode="auto">
            <a:xfrm>
              <a:off x="180" y="3604"/>
              <a:ext cx="1" cy="1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96" name="Rectangle 6795"/>
            <p:cNvSpPr>
              <a:spLocks noChangeArrowheads="1"/>
            </p:cNvSpPr>
            <p:nvPr/>
          </p:nvSpPr>
          <p:spPr bwMode="auto">
            <a:xfrm>
              <a:off x="180" y="3604"/>
              <a:ext cx="4" cy="12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97" name="Line 6796"/>
            <p:cNvSpPr>
              <a:spLocks noChangeShapeType="1"/>
            </p:cNvSpPr>
            <p:nvPr/>
          </p:nvSpPr>
          <p:spPr bwMode="auto">
            <a:xfrm>
              <a:off x="407" y="3607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98" name="Rectangle 6797"/>
            <p:cNvSpPr>
              <a:spLocks noChangeArrowheads="1"/>
            </p:cNvSpPr>
            <p:nvPr/>
          </p:nvSpPr>
          <p:spPr bwMode="auto">
            <a:xfrm>
              <a:off x="407" y="3607"/>
              <a:ext cx="3" cy="1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799" name="Line 6798"/>
            <p:cNvSpPr>
              <a:spLocks noChangeShapeType="1"/>
            </p:cNvSpPr>
            <p:nvPr/>
          </p:nvSpPr>
          <p:spPr bwMode="auto">
            <a:xfrm>
              <a:off x="875" y="3607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00" name="Rectangle 6799"/>
            <p:cNvSpPr>
              <a:spLocks noChangeArrowheads="1"/>
            </p:cNvSpPr>
            <p:nvPr/>
          </p:nvSpPr>
          <p:spPr bwMode="auto">
            <a:xfrm>
              <a:off x="875" y="3607"/>
              <a:ext cx="3" cy="1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01" name="Line 6800"/>
            <p:cNvSpPr>
              <a:spLocks noChangeShapeType="1"/>
            </p:cNvSpPr>
            <p:nvPr/>
          </p:nvSpPr>
          <p:spPr bwMode="auto">
            <a:xfrm>
              <a:off x="1343" y="3607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02" name="Rectangle 6801"/>
            <p:cNvSpPr>
              <a:spLocks noChangeArrowheads="1"/>
            </p:cNvSpPr>
            <p:nvPr/>
          </p:nvSpPr>
          <p:spPr bwMode="auto">
            <a:xfrm>
              <a:off x="1343" y="3607"/>
              <a:ext cx="4" cy="1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03" name="Line 6802"/>
            <p:cNvSpPr>
              <a:spLocks noChangeShapeType="1"/>
            </p:cNvSpPr>
            <p:nvPr/>
          </p:nvSpPr>
          <p:spPr bwMode="auto">
            <a:xfrm>
              <a:off x="1811" y="3607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04" name="Rectangle 6803"/>
            <p:cNvSpPr>
              <a:spLocks noChangeArrowheads="1"/>
            </p:cNvSpPr>
            <p:nvPr/>
          </p:nvSpPr>
          <p:spPr bwMode="auto">
            <a:xfrm>
              <a:off x="1811" y="3607"/>
              <a:ext cx="4" cy="1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05" name="Line 6804"/>
            <p:cNvSpPr>
              <a:spLocks noChangeShapeType="1"/>
            </p:cNvSpPr>
            <p:nvPr/>
          </p:nvSpPr>
          <p:spPr bwMode="auto">
            <a:xfrm>
              <a:off x="2279" y="3607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06" name="Rectangle 6805"/>
            <p:cNvSpPr>
              <a:spLocks noChangeArrowheads="1"/>
            </p:cNvSpPr>
            <p:nvPr/>
          </p:nvSpPr>
          <p:spPr bwMode="auto">
            <a:xfrm>
              <a:off x="2279" y="3607"/>
              <a:ext cx="4" cy="1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07" name="Line 6806"/>
            <p:cNvSpPr>
              <a:spLocks noChangeShapeType="1"/>
            </p:cNvSpPr>
            <p:nvPr/>
          </p:nvSpPr>
          <p:spPr bwMode="auto">
            <a:xfrm>
              <a:off x="2747" y="3607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08" name="Rectangle 6807"/>
            <p:cNvSpPr>
              <a:spLocks noChangeArrowheads="1"/>
            </p:cNvSpPr>
            <p:nvPr/>
          </p:nvSpPr>
          <p:spPr bwMode="auto">
            <a:xfrm>
              <a:off x="2747" y="3607"/>
              <a:ext cx="4" cy="1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09" name="Line 6808"/>
            <p:cNvSpPr>
              <a:spLocks noChangeShapeType="1"/>
            </p:cNvSpPr>
            <p:nvPr/>
          </p:nvSpPr>
          <p:spPr bwMode="auto">
            <a:xfrm>
              <a:off x="3215" y="3607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10" name="Rectangle 6809"/>
            <p:cNvSpPr>
              <a:spLocks noChangeArrowheads="1"/>
            </p:cNvSpPr>
            <p:nvPr/>
          </p:nvSpPr>
          <p:spPr bwMode="auto">
            <a:xfrm>
              <a:off x="3215" y="3607"/>
              <a:ext cx="4" cy="1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11" name="Line 6810"/>
            <p:cNvSpPr>
              <a:spLocks noChangeShapeType="1"/>
            </p:cNvSpPr>
            <p:nvPr/>
          </p:nvSpPr>
          <p:spPr bwMode="auto">
            <a:xfrm>
              <a:off x="3683" y="3607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12" name="Rectangle 6811"/>
            <p:cNvSpPr>
              <a:spLocks noChangeArrowheads="1"/>
            </p:cNvSpPr>
            <p:nvPr/>
          </p:nvSpPr>
          <p:spPr bwMode="auto">
            <a:xfrm>
              <a:off x="3683" y="3607"/>
              <a:ext cx="4" cy="1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13" name="Line 6812"/>
            <p:cNvSpPr>
              <a:spLocks noChangeShapeType="1"/>
            </p:cNvSpPr>
            <p:nvPr/>
          </p:nvSpPr>
          <p:spPr bwMode="auto">
            <a:xfrm>
              <a:off x="4151" y="3607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14" name="Rectangle 6813"/>
            <p:cNvSpPr>
              <a:spLocks noChangeArrowheads="1"/>
            </p:cNvSpPr>
            <p:nvPr/>
          </p:nvSpPr>
          <p:spPr bwMode="auto">
            <a:xfrm>
              <a:off x="4151" y="3607"/>
              <a:ext cx="4" cy="1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15" name="Line 6814"/>
            <p:cNvSpPr>
              <a:spLocks noChangeShapeType="1"/>
            </p:cNvSpPr>
            <p:nvPr/>
          </p:nvSpPr>
          <p:spPr bwMode="auto">
            <a:xfrm>
              <a:off x="4619" y="3607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16" name="Rectangle 6815"/>
            <p:cNvSpPr>
              <a:spLocks noChangeArrowheads="1"/>
            </p:cNvSpPr>
            <p:nvPr/>
          </p:nvSpPr>
          <p:spPr bwMode="auto">
            <a:xfrm>
              <a:off x="4619" y="3607"/>
              <a:ext cx="4" cy="1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17" name="Line 6816"/>
            <p:cNvSpPr>
              <a:spLocks noChangeShapeType="1"/>
            </p:cNvSpPr>
            <p:nvPr/>
          </p:nvSpPr>
          <p:spPr bwMode="auto">
            <a:xfrm>
              <a:off x="5087" y="3607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18" name="Rectangle 6817"/>
            <p:cNvSpPr>
              <a:spLocks noChangeArrowheads="1"/>
            </p:cNvSpPr>
            <p:nvPr/>
          </p:nvSpPr>
          <p:spPr bwMode="auto">
            <a:xfrm>
              <a:off x="5087" y="3607"/>
              <a:ext cx="4" cy="1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19" name="Line 6818"/>
            <p:cNvSpPr>
              <a:spLocks noChangeShapeType="1"/>
            </p:cNvSpPr>
            <p:nvPr/>
          </p:nvSpPr>
          <p:spPr bwMode="auto">
            <a:xfrm>
              <a:off x="5576" y="3345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20" name="Rectangle 6819"/>
            <p:cNvSpPr>
              <a:spLocks noChangeArrowheads="1"/>
            </p:cNvSpPr>
            <p:nvPr/>
          </p:nvSpPr>
          <p:spPr bwMode="auto">
            <a:xfrm>
              <a:off x="5576" y="3345"/>
              <a:ext cx="4" cy="1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21" name="Line 6820"/>
            <p:cNvSpPr>
              <a:spLocks noChangeShapeType="1"/>
            </p:cNvSpPr>
            <p:nvPr/>
          </p:nvSpPr>
          <p:spPr bwMode="auto">
            <a:xfrm>
              <a:off x="524" y="372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22" name="Rectangle 6821"/>
            <p:cNvSpPr>
              <a:spLocks noChangeArrowheads="1"/>
            </p:cNvSpPr>
            <p:nvPr/>
          </p:nvSpPr>
          <p:spPr bwMode="auto">
            <a:xfrm>
              <a:off x="524" y="3728"/>
              <a:ext cx="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23" name="Line 6822"/>
            <p:cNvSpPr>
              <a:spLocks noChangeShapeType="1"/>
            </p:cNvSpPr>
            <p:nvPr/>
          </p:nvSpPr>
          <p:spPr bwMode="auto">
            <a:xfrm>
              <a:off x="715" y="372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24" name="Rectangle 6823"/>
            <p:cNvSpPr>
              <a:spLocks noChangeArrowheads="1"/>
            </p:cNvSpPr>
            <p:nvPr/>
          </p:nvSpPr>
          <p:spPr bwMode="auto">
            <a:xfrm>
              <a:off x="715" y="3728"/>
              <a:ext cx="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25" name="Line 6824"/>
            <p:cNvSpPr>
              <a:spLocks noChangeShapeType="1"/>
            </p:cNvSpPr>
            <p:nvPr/>
          </p:nvSpPr>
          <p:spPr bwMode="auto">
            <a:xfrm>
              <a:off x="992" y="372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26" name="Rectangle 6825"/>
            <p:cNvSpPr>
              <a:spLocks noChangeArrowheads="1"/>
            </p:cNvSpPr>
            <p:nvPr/>
          </p:nvSpPr>
          <p:spPr bwMode="auto">
            <a:xfrm>
              <a:off x="992" y="3728"/>
              <a:ext cx="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27" name="Line 6826"/>
            <p:cNvSpPr>
              <a:spLocks noChangeShapeType="1"/>
            </p:cNvSpPr>
            <p:nvPr/>
          </p:nvSpPr>
          <p:spPr bwMode="auto">
            <a:xfrm>
              <a:off x="1183" y="372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28" name="Rectangle 6827"/>
            <p:cNvSpPr>
              <a:spLocks noChangeArrowheads="1"/>
            </p:cNvSpPr>
            <p:nvPr/>
          </p:nvSpPr>
          <p:spPr bwMode="auto">
            <a:xfrm>
              <a:off x="1183" y="3728"/>
              <a:ext cx="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29" name="Line 6828"/>
            <p:cNvSpPr>
              <a:spLocks noChangeShapeType="1"/>
            </p:cNvSpPr>
            <p:nvPr/>
          </p:nvSpPr>
          <p:spPr bwMode="auto">
            <a:xfrm>
              <a:off x="1460" y="372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30" name="Rectangle 6829"/>
            <p:cNvSpPr>
              <a:spLocks noChangeArrowheads="1"/>
            </p:cNvSpPr>
            <p:nvPr/>
          </p:nvSpPr>
          <p:spPr bwMode="auto">
            <a:xfrm>
              <a:off x="1460" y="3728"/>
              <a:ext cx="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31" name="Line 6830"/>
            <p:cNvSpPr>
              <a:spLocks noChangeShapeType="1"/>
            </p:cNvSpPr>
            <p:nvPr/>
          </p:nvSpPr>
          <p:spPr bwMode="auto">
            <a:xfrm>
              <a:off x="1651" y="372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32" name="Rectangle 6831"/>
            <p:cNvSpPr>
              <a:spLocks noChangeArrowheads="1"/>
            </p:cNvSpPr>
            <p:nvPr/>
          </p:nvSpPr>
          <p:spPr bwMode="auto">
            <a:xfrm>
              <a:off x="1651" y="3728"/>
              <a:ext cx="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33" name="Line 6832"/>
            <p:cNvSpPr>
              <a:spLocks noChangeShapeType="1"/>
            </p:cNvSpPr>
            <p:nvPr/>
          </p:nvSpPr>
          <p:spPr bwMode="auto">
            <a:xfrm>
              <a:off x="1928" y="372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34" name="Rectangle 6833"/>
            <p:cNvSpPr>
              <a:spLocks noChangeArrowheads="1"/>
            </p:cNvSpPr>
            <p:nvPr/>
          </p:nvSpPr>
          <p:spPr bwMode="auto">
            <a:xfrm>
              <a:off x="1928" y="3728"/>
              <a:ext cx="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35" name="Line 6834"/>
            <p:cNvSpPr>
              <a:spLocks noChangeShapeType="1"/>
            </p:cNvSpPr>
            <p:nvPr/>
          </p:nvSpPr>
          <p:spPr bwMode="auto">
            <a:xfrm>
              <a:off x="2119" y="372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36" name="Rectangle 6835"/>
            <p:cNvSpPr>
              <a:spLocks noChangeArrowheads="1"/>
            </p:cNvSpPr>
            <p:nvPr/>
          </p:nvSpPr>
          <p:spPr bwMode="auto">
            <a:xfrm>
              <a:off x="2119" y="3728"/>
              <a:ext cx="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37" name="Line 6836"/>
            <p:cNvSpPr>
              <a:spLocks noChangeShapeType="1"/>
            </p:cNvSpPr>
            <p:nvPr/>
          </p:nvSpPr>
          <p:spPr bwMode="auto">
            <a:xfrm>
              <a:off x="2396" y="372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38" name="Rectangle 6837"/>
            <p:cNvSpPr>
              <a:spLocks noChangeArrowheads="1"/>
            </p:cNvSpPr>
            <p:nvPr/>
          </p:nvSpPr>
          <p:spPr bwMode="auto">
            <a:xfrm>
              <a:off x="2396" y="3728"/>
              <a:ext cx="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39" name="Line 6838"/>
            <p:cNvSpPr>
              <a:spLocks noChangeShapeType="1"/>
            </p:cNvSpPr>
            <p:nvPr/>
          </p:nvSpPr>
          <p:spPr bwMode="auto">
            <a:xfrm>
              <a:off x="2587" y="372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40" name="Rectangle 6839"/>
            <p:cNvSpPr>
              <a:spLocks noChangeArrowheads="1"/>
            </p:cNvSpPr>
            <p:nvPr/>
          </p:nvSpPr>
          <p:spPr bwMode="auto">
            <a:xfrm>
              <a:off x="2587" y="3728"/>
              <a:ext cx="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41" name="Line 6840"/>
            <p:cNvSpPr>
              <a:spLocks noChangeShapeType="1"/>
            </p:cNvSpPr>
            <p:nvPr/>
          </p:nvSpPr>
          <p:spPr bwMode="auto">
            <a:xfrm>
              <a:off x="2864" y="372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42" name="Rectangle 6841"/>
            <p:cNvSpPr>
              <a:spLocks noChangeArrowheads="1"/>
            </p:cNvSpPr>
            <p:nvPr/>
          </p:nvSpPr>
          <p:spPr bwMode="auto">
            <a:xfrm>
              <a:off x="2864" y="3728"/>
              <a:ext cx="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43" name="Line 6842"/>
            <p:cNvSpPr>
              <a:spLocks noChangeShapeType="1"/>
            </p:cNvSpPr>
            <p:nvPr/>
          </p:nvSpPr>
          <p:spPr bwMode="auto">
            <a:xfrm>
              <a:off x="3055" y="372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44" name="Rectangle 6843"/>
            <p:cNvSpPr>
              <a:spLocks noChangeArrowheads="1"/>
            </p:cNvSpPr>
            <p:nvPr/>
          </p:nvSpPr>
          <p:spPr bwMode="auto">
            <a:xfrm>
              <a:off x="3055" y="3728"/>
              <a:ext cx="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45" name="Line 6844"/>
            <p:cNvSpPr>
              <a:spLocks noChangeShapeType="1"/>
            </p:cNvSpPr>
            <p:nvPr/>
          </p:nvSpPr>
          <p:spPr bwMode="auto">
            <a:xfrm>
              <a:off x="3332" y="372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46" name="Rectangle 6845"/>
            <p:cNvSpPr>
              <a:spLocks noChangeArrowheads="1"/>
            </p:cNvSpPr>
            <p:nvPr/>
          </p:nvSpPr>
          <p:spPr bwMode="auto">
            <a:xfrm>
              <a:off x="3332" y="3728"/>
              <a:ext cx="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47" name="Line 6846"/>
            <p:cNvSpPr>
              <a:spLocks noChangeShapeType="1"/>
            </p:cNvSpPr>
            <p:nvPr/>
          </p:nvSpPr>
          <p:spPr bwMode="auto">
            <a:xfrm>
              <a:off x="3524" y="372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48" name="Rectangle 6847"/>
            <p:cNvSpPr>
              <a:spLocks noChangeArrowheads="1"/>
            </p:cNvSpPr>
            <p:nvPr/>
          </p:nvSpPr>
          <p:spPr bwMode="auto">
            <a:xfrm>
              <a:off x="3524" y="3728"/>
              <a:ext cx="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49" name="Line 6848"/>
            <p:cNvSpPr>
              <a:spLocks noChangeShapeType="1"/>
            </p:cNvSpPr>
            <p:nvPr/>
          </p:nvSpPr>
          <p:spPr bwMode="auto">
            <a:xfrm>
              <a:off x="3800" y="372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50" name="Rectangle 6849"/>
            <p:cNvSpPr>
              <a:spLocks noChangeArrowheads="1"/>
            </p:cNvSpPr>
            <p:nvPr/>
          </p:nvSpPr>
          <p:spPr bwMode="auto">
            <a:xfrm>
              <a:off x="3800" y="3728"/>
              <a:ext cx="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51" name="Line 6850"/>
            <p:cNvSpPr>
              <a:spLocks noChangeShapeType="1"/>
            </p:cNvSpPr>
            <p:nvPr/>
          </p:nvSpPr>
          <p:spPr bwMode="auto">
            <a:xfrm>
              <a:off x="3992" y="372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52" name="Rectangle 6851"/>
            <p:cNvSpPr>
              <a:spLocks noChangeArrowheads="1"/>
            </p:cNvSpPr>
            <p:nvPr/>
          </p:nvSpPr>
          <p:spPr bwMode="auto">
            <a:xfrm>
              <a:off x="3992" y="3728"/>
              <a:ext cx="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53" name="Line 6852"/>
            <p:cNvSpPr>
              <a:spLocks noChangeShapeType="1"/>
            </p:cNvSpPr>
            <p:nvPr/>
          </p:nvSpPr>
          <p:spPr bwMode="auto">
            <a:xfrm>
              <a:off x="4268" y="372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54" name="Rectangle 6853"/>
            <p:cNvSpPr>
              <a:spLocks noChangeArrowheads="1"/>
            </p:cNvSpPr>
            <p:nvPr/>
          </p:nvSpPr>
          <p:spPr bwMode="auto">
            <a:xfrm>
              <a:off x="4268" y="3728"/>
              <a:ext cx="4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55" name="Line 6854"/>
            <p:cNvSpPr>
              <a:spLocks noChangeShapeType="1"/>
            </p:cNvSpPr>
            <p:nvPr/>
          </p:nvSpPr>
          <p:spPr bwMode="auto">
            <a:xfrm>
              <a:off x="4460" y="372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856" name="Rectangle 6855"/>
            <p:cNvSpPr>
              <a:spLocks noChangeArrowheads="1"/>
            </p:cNvSpPr>
            <p:nvPr/>
          </p:nvSpPr>
          <p:spPr bwMode="auto">
            <a:xfrm>
              <a:off x="4460" y="3728"/>
              <a:ext cx="3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57577" name="Line 6857"/>
          <p:cNvSpPr>
            <a:spLocks noChangeShapeType="1"/>
          </p:cNvSpPr>
          <p:nvPr/>
        </p:nvSpPr>
        <p:spPr bwMode="auto">
          <a:xfrm>
            <a:off x="7518400" y="6370638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78" name="Rectangle 6858"/>
          <p:cNvSpPr>
            <a:spLocks noChangeArrowheads="1"/>
          </p:cNvSpPr>
          <p:nvPr/>
        </p:nvSpPr>
        <p:spPr bwMode="auto">
          <a:xfrm>
            <a:off x="7518400" y="6370638"/>
            <a:ext cx="6350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79" name="Line 6859"/>
          <p:cNvSpPr>
            <a:spLocks noChangeShapeType="1"/>
          </p:cNvSpPr>
          <p:nvPr/>
        </p:nvSpPr>
        <p:spPr bwMode="auto">
          <a:xfrm>
            <a:off x="7823200" y="6370638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80" name="Rectangle 6860"/>
          <p:cNvSpPr>
            <a:spLocks noChangeArrowheads="1"/>
          </p:cNvSpPr>
          <p:nvPr/>
        </p:nvSpPr>
        <p:spPr bwMode="auto">
          <a:xfrm>
            <a:off x="7823200" y="6370638"/>
            <a:ext cx="4763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81" name="Line 6861"/>
          <p:cNvSpPr>
            <a:spLocks noChangeShapeType="1"/>
          </p:cNvSpPr>
          <p:nvPr/>
        </p:nvSpPr>
        <p:spPr bwMode="auto">
          <a:xfrm>
            <a:off x="8261350" y="5756275"/>
            <a:ext cx="1588" cy="1984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82" name="Rectangle 6862"/>
          <p:cNvSpPr>
            <a:spLocks noChangeArrowheads="1"/>
          </p:cNvSpPr>
          <p:nvPr/>
        </p:nvSpPr>
        <p:spPr bwMode="auto">
          <a:xfrm>
            <a:off x="8261350" y="5756275"/>
            <a:ext cx="6350" cy="1984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83" name="Line 6863"/>
          <p:cNvSpPr>
            <a:spLocks noChangeShapeType="1"/>
          </p:cNvSpPr>
          <p:nvPr/>
        </p:nvSpPr>
        <p:spPr bwMode="auto">
          <a:xfrm>
            <a:off x="292100" y="1820863"/>
            <a:ext cx="85661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84" name="Rectangle 6864"/>
          <p:cNvSpPr>
            <a:spLocks noChangeArrowheads="1"/>
          </p:cNvSpPr>
          <p:nvPr/>
        </p:nvSpPr>
        <p:spPr bwMode="auto">
          <a:xfrm>
            <a:off x="292100" y="1820863"/>
            <a:ext cx="8566150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85" name="Line 6865"/>
          <p:cNvSpPr>
            <a:spLocks noChangeShapeType="1"/>
          </p:cNvSpPr>
          <p:nvPr/>
        </p:nvSpPr>
        <p:spPr bwMode="auto">
          <a:xfrm>
            <a:off x="8081963" y="2192338"/>
            <a:ext cx="7699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86" name="Rectangle 6866"/>
          <p:cNvSpPr>
            <a:spLocks noChangeArrowheads="1"/>
          </p:cNvSpPr>
          <p:nvPr/>
        </p:nvSpPr>
        <p:spPr bwMode="auto">
          <a:xfrm>
            <a:off x="8081963" y="2192338"/>
            <a:ext cx="769937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87" name="Line 6867"/>
          <p:cNvSpPr>
            <a:spLocks noChangeShapeType="1"/>
          </p:cNvSpPr>
          <p:nvPr/>
        </p:nvSpPr>
        <p:spPr bwMode="auto">
          <a:xfrm>
            <a:off x="292100" y="2282825"/>
            <a:ext cx="85661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88" name="Rectangle 6868"/>
          <p:cNvSpPr>
            <a:spLocks noChangeArrowheads="1"/>
          </p:cNvSpPr>
          <p:nvPr/>
        </p:nvSpPr>
        <p:spPr bwMode="auto">
          <a:xfrm>
            <a:off x="292100" y="2282825"/>
            <a:ext cx="8566150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89" name="Line 6869"/>
          <p:cNvSpPr>
            <a:spLocks noChangeShapeType="1"/>
          </p:cNvSpPr>
          <p:nvPr/>
        </p:nvSpPr>
        <p:spPr bwMode="auto">
          <a:xfrm>
            <a:off x="8081963" y="2417763"/>
            <a:ext cx="7699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90" name="Rectangle 6870"/>
          <p:cNvSpPr>
            <a:spLocks noChangeArrowheads="1"/>
          </p:cNvSpPr>
          <p:nvPr/>
        </p:nvSpPr>
        <p:spPr bwMode="auto">
          <a:xfrm>
            <a:off x="8081963" y="2417763"/>
            <a:ext cx="769937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91" name="Line 6871"/>
          <p:cNvSpPr>
            <a:spLocks noChangeShapeType="1"/>
          </p:cNvSpPr>
          <p:nvPr/>
        </p:nvSpPr>
        <p:spPr bwMode="auto">
          <a:xfrm>
            <a:off x="8081963" y="2552700"/>
            <a:ext cx="7699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92" name="Rectangle 6872"/>
          <p:cNvSpPr>
            <a:spLocks noChangeArrowheads="1"/>
          </p:cNvSpPr>
          <p:nvPr/>
        </p:nvSpPr>
        <p:spPr bwMode="auto">
          <a:xfrm>
            <a:off x="8081963" y="2552700"/>
            <a:ext cx="769937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93" name="Line 6873"/>
          <p:cNvSpPr>
            <a:spLocks noChangeShapeType="1"/>
          </p:cNvSpPr>
          <p:nvPr/>
        </p:nvSpPr>
        <p:spPr bwMode="auto">
          <a:xfrm>
            <a:off x="8081963" y="2687638"/>
            <a:ext cx="7699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94" name="Rectangle 6874"/>
          <p:cNvSpPr>
            <a:spLocks noChangeArrowheads="1"/>
          </p:cNvSpPr>
          <p:nvPr/>
        </p:nvSpPr>
        <p:spPr bwMode="auto">
          <a:xfrm>
            <a:off x="8081963" y="2687638"/>
            <a:ext cx="769937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95" name="Line 6875"/>
          <p:cNvSpPr>
            <a:spLocks noChangeShapeType="1"/>
          </p:cNvSpPr>
          <p:nvPr/>
        </p:nvSpPr>
        <p:spPr bwMode="auto">
          <a:xfrm>
            <a:off x="8081963" y="2822575"/>
            <a:ext cx="7699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96" name="Rectangle 6876"/>
          <p:cNvSpPr>
            <a:spLocks noChangeArrowheads="1"/>
          </p:cNvSpPr>
          <p:nvPr/>
        </p:nvSpPr>
        <p:spPr bwMode="auto">
          <a:xfrm>
            <a:off x="8081963" y="2822575"/>
            <a:ext cx="769937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97" name="Line 6877"/>
          <p:cNvSpPr>
            <a:spLocks noChangeShapeType="1"/>
          </p:cNvSpPr>
          <p:nvPr/>
        </p:nvSpPr>
        <p:spPr bwMode="auto">
          <a:xfrm>
            <a:off x="8081963" y="2959100"/>
            <a:ext cx="7699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98" name="Rectangle 6878"/>
          <p:cNvSpPr>
            <a:spLocks noChangeArrowheads="1"/>
          </p:cNvSpPr>
          <p:nvPr/>
        </p:nvSpPr>
        <p:spPr bwMode="auto">
          <a:xfrm>
            <a:off x="8081963" y="2959100"/>
            <a:ext cx="769937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599" name="Line 6879"/>
          <p:cNvSpPr>
            <a:spLocks noChangeShapeType="1"/>
          </p:cNvSpPr>
          <p:nvPr/>
        </p:nvSpPr>
        <p:spPr bwMode="auto">
          <a:xfrm>
            <a:off x="8081963" y="3094038"/>
            <a:ext cx="7699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600" name="Rectangle 6880"/>
          <p:cNvSpPr>
            <a:spLocks noChangeArrowheads="1"/>
          </p:cNvSpPr>
          <p:nvPr/>
        </p:nvSpPr>
        <p:spPr bwMode="auto">
          <a:xfrm>
            <a:off x="8081963" y="3094038"/>
            <a:ext cx="769937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601" name="Line 6881"/>
          <p:cNvSpPr>
            <a:spLocks noChangeShapeType="1"/>
          </p:cNvSpPr>
          <p:nvPr/>
        </p:nvSpPr>
        <p:spPr bwMode="auto">
          <a:xfrm>
            <a:off x="8081963" y="3228975"/>
            <a:ext cx="7699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602" name="Rectangle 6882"/>
          <p:cNvSpPr>
            <a:spLocks noChangeArrowheads="1"/>
          </p:cNvSpPr>
          <p:nvPr/>
        </p:nvSpPr>
        <p:spPr bwMode="auto">
          <a:xfrm>
            <a:off x="8081963" y="3228975"/>
            <a:ext cx="769937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603" name="Line 6883"/>
          <p:cNvSpPr>
            <a:spLocks noChangeShapeType="1"/>
          </p:cNvSpPr>
          <p:nvPr/>
        </p:nvSpPr>
        <p:spPr bwMode="auto">
          <a:xfrm>
            <a:off x="8081963" y="3363913"/>
            <a:ext cx="7699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604" name="Rectangle 6884"/>
          <p:cNvSpPr>
            <a:spLocks noChangeArrowheads="1"/>
          </p:cNvSpPr>
          <p:nvPr/>
        </p:nvSpPr>
        <p:spPr bwMode="auto">
          <a:xfrm>
            <a:off x="8081963" y="3363913"/>
            <a:ext cx="769937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605" name="Line 6885"/>
          <p:cNvSpPr>
            <a:spLocks noChangeShapeType="1"/>
          </p:cNvSpPr>
          <p:nvPr/>
        </p:nvSpPr>
        <p:spPr bwMode="auto">
          <a:xfrm>
            <a:off x="8081963" y="3498850"/>
            <a:ext cx="7699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606" name="Rectangle 6886"/>
          <p:cNvSpPr>
            <a:spLocks noChangeArrowheads="1"/>
          </p:cNvSpPr>
          <p:nvPr/>
        </p:nvSpPr>
        <p:spPr bwMode="auto">
          <a:xfrm>
            <a:off x="8081963" y="3498850"/>
            <a:ext cx="769937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607" name="Line 6887"/>
          <p:cNvSpPr>
            <a:spLocks noChangeShapeType="1"/>
          </p:cNvSpPr>
          <p:nvPr/>
        </p:nvSpPr>
        <p:spPr bwMode="auto">
          <a:xfrm>
            <a:off x="8081963" y="3633788"/>
            <a:ext cx="7699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608" name="Rectangle 6888"/>
          <p:cNvSpPr>
            <a:spLocks noChangeArrowheads="1"/>
          </p:cNvSpPr>
          <p:nvPr/>
        </p:nvSpPr>
        <p:spPr bwMode="auto">
          <a:xfrm>
            <a:off x="8081963" y="3633788"/>
            <a:ext cx="769937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609" name="Line 6889"/>
          <p:cNvSpPr>
            <a:spLocks noChangeShapeType="1"/>
          </p:cNvSpPr>
          <p:nvPr/>
        </p:nvSpPr>
        <p:spPr bwMode="auto">
          <a:xfrm>
            <a:off x="8081963" y="3768725"/>
            <a:ext cx="7699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610" name="Rectangle 6890"/>
          <p:cNvSpPr>
            <a:spLocks noChangeArrowheads="1"/>
          </p:cNvSpPr>
          <p:nvPr/>
        </p:nvSpPr>
        <p:spPr bwMode="auto">
          <a:xfrm>
            <a:off x="8081963" y="3768725"/>
            <a:ext cx="769937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611" name="Line 6891"/>
          <p:cNvSpPr>
            <a:spLocks noChangeShapeType="1"/>
          </p:cNvSpPr>
          <p:nvPr/>
        </p:nvSpPr>
        <p:spPr bwMode="auto">
          <a:xfrm>
            <a:off x="8081963" y="3903663"/>
            <a:ext cx="7699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612" name="Rectangle 6892"/>
          <p:cNvSpPr>
            <a:spLocks noChangeArrowheads="1"/>
          </p:cNvSpPr>
          <p:nvPr/>
        </p:nvSpPr>
        <p:spPr bwMode="auto">
          <a:xfrm>
            <a:off x="8081963" y="3903663"/>
            <a:ext cx="769937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613" name="Line 6893"/>
          <p:cNvSpPr>
            <a:spLocks noChangeShapeType="1"/>
          </p:cNvSpPr>
          <p:nvPr/>
        </p:nvSpPr>
        <p:spPr bwMode="auto">
          <a:xfrm>
            <a:off x="8081963" y="4040188"/>
            <a:ext cx="7699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614" name="Rectangle 6894"/>
          <p:cNvSpPr>
            <a:spLocks noChangeArrowheads="1"/>
          </p:cNvSpPr>
          <p:nvPr/>
        </p:nvSpPr>
        <p:spPr bwMode="auto">
          <a:xfrm>
            <a:off x="8081963" y="4040188"/>
            <a:ext cx="769937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615" name="Line 6895"/>
          <p:cNvSpPr>
            <a:spLocks noChangeShapeType="1"/>
          </p:cNvSpPr>
          <p:nvPr/>
        </p:nvSpPr>
        <p:spPr bwMode="auto">
          <a:xfrm>
            <a:off x="8081963" y="4175125"/>
            <a:ext cx="7699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616" name="Rectangle 6896"/>
          <p:cNvSpPr>
            <a:spLocks noChangeArrowheads="1"/>
          </p:cNvSpPr>
          <p:nvPr/>
        </p:nvSpPr>
        <p:spPr bwMode="auto">
          <a:xfrm>
            <a:off x="8081963" y="4175125"/>
            <a:ext cx="769937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617" name="Line 6897"/>
          <p:cNvSpPr>
            <a:spLocks noChangeShapeType="1"/>
          </p:cNvSpPr>
          <p:nvPr/>
        </p:nvSpPr>
        <p:spPr bwMode="auto">
          <a:xfrm>
            <a:off x="8081963" y="4310063"/>
            <a:ext cx="7699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618" name="Rectangle 6898"/>
          <p:cNvSpPr>
            <a:spLocks noChangeArrowheads="1"/>
          </p:cNvSpPr>
          <p:nvPr/>
        </p:nvSpPr>
        <p:spPr bwMode="auto">
          <a:xfrm>
            <a:off x="8081963" y="4310063"/>
            <a:ext cx="769937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619" name="Line 6899"/>
          <p:cNvSpPr>
            <a:spLocks noChangeShapeType="1"/>
          </p:cNvSpPr>
          <p:nvPr/>
        </p:nvSpPr>
        <p:spPr bwMode="auto">
          <a:xfrm>
            <a:off x="8081963" y="4445000"/>
            <a:ext cx="7699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620" name="Rectangle 6900"/>
          <p:cNvSpPr>
            <a:spLocks noChangeArrowheads="1"/>
          </p:cNvSpPr>
          <p:nvPr/>
        </p:nvSpPr>
        <p:spPr bwMode="auto">
          <a:xfrm>
            <a:off x="8081963" y="4445000"/>
            <a:ext cx="769937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621" name="Line 6901"/>
          <p:cNvSpPr>
            <a:spLocks noChangeShapeType="1"/>
          </p:cNvSpPr>
          <p:nvPr/>
        </p:nvSpPr>
        <p:spPr bwMode="auto">
          <a:xfrm>
            <a:off x="8081963" y="4579938"/>
            <a:ext cx="7699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622" name="Rectangle 6902"/>
          <p:cNvSpPr>
            <a:spLocks noChangeArrowheads="1"/>
          </p:cNvSpPr>
          <p:nvPr/>
        </p:nvSpPr>
        <p:spPr bwMode="auto">
          <a:xfrm>
            <a:off x="8081963" y="4579938"/>
            <a:ext cx="769937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623" name="Line 6903"/>
          <p:cNvSpPr>
            <a:spLocks noChangeShapeType="1"/>
          </p:cNvSpPr>
          <p:nvPr/>
        </p:nvSpPr>
        <p:spPr bwMode="auto">
          <a:xfrm>
            <a:off x="8081963" y="4714875"/>
            <a:ext cx="7699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624" name="Rectangle 6904"/>
          <p:cNvSpPr>
            <a:spLocks noChangeArrowheads="1"/>
          </p:cNvSpPr>
          <p:nvPr/>
        </p:nvSpPr>
        <p:spPr bwMode="auto">
          <a:xfrm>
            <a:off x="8081963" y="4714875"/>
            <a:ext cx="769937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625" name="Line 6905"/>
          <p:cNvSpPr>
            <a:spLocks noChangeShapeType="1"/>
          </p:cNvSpPr>
          <p:nvPr/>
        </p:nvSpPr>
        <p:spPr bwMode="auto">
          <a:xfrm>
            <a:off x="8081963" y="4849813"/>
            <a:ext cx="7699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626" name="Rectangle 6906"/>
          <p:cNvSpPr>
            <a:spLocks noChangeArrowheads="1"/>
          </p:cNvSpPr>
          <p:nvPr/>
        </p:nvSpPr>
        <p:spPr bwMode="auto">
          <a:xfrm>
            <a:off x="8081963" y="4849813"/>
            <a:ext cx="769937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627" name="Line 6907"/>
          <p:cNvSpPr>
            <a:spLocks noChangeShapeType="1"/>
          </p:cNvSpPr>
          <p:nvPr/>
        </p:nvSpPr>
        <p:spPr bwMode="auto">
          <a:xfrm>
            <a:off x="8081963" y="4984750"/>
            <a:ext cx="7699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628" name="Rectangle 6908"/>
          <p:cNvSpPr>
            <a:spLocks noChangeArrowheads="1"/>
          </p:cNvSpPr>
          <p:nvPr/>
        </p:nvSpPr>
        <p:spPr bwMode="auto">
          <a:xfrm>
            <a:off x="8081963" y="4984750"/>
            <a:ext cx="769937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629" name="Line 6909"/>
          <p:cNvSpPr>
            <a:spLocks noChangeShapeType="1"/>
          </p:cNvSpPr>
          <p:nvPr/>
        </p:nvSpPr>
        <p:spPr bwMode="auto">
          <a:xfrm>
            <a:off x="8081963" y="5121275"/>
            <a:ext cx="7699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630" name="Rectangle 6910"/>
          <p:cNvSpPr>
            <a:spLocks noChangeArrowheads="1"/>
          </p:cNvSpPr>
          <p:nvPr/>
        </p:nvSpPr>
        <p:spPr bwMode="auto">
          <a:xfrm>
            <a:off x="8081963" y="5121275"/>
            <a:ext cx="769937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631" name="Line 6911"/>
          <p:cNvSpPr>
            <a:spLocks noChangeShapeType="1"/>
          </p:cNvSpPr>
          <p:nvPr/>
        </p:nvSpPr>
        <p:spPr bwMode="auto">
          <a:xfrm>
            <a:off x="8081963" y="5256213"/>
            <a:ext cx="7699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632" name="Rectangle 6912"/>
          <p:cNvSpPr>
            <a:spLocks noChangeArrowheads="1"/>
          </p:cNvSpPr>
          <p:nvPr/>
        </p:nvSpPr>
        <p:spPr bwMode="auto">
          <a:xfrm>
            <a:off x="8081963" y="5256213"/>
            <a:ext cx="769937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633" name="Line 6913"/>
          <p:cNvSpPr>
            <a:spLocks noChangeShapeType="1"/>
          </p:cNvSpPr>
          <p:nvPr/>
        </p:nvSpPr>
        <p:spPr bwMode="auto">
          <a:xfrm>
            <a:off x="8081963" y="5391150"/>
            <a:ext cx="7699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634" name="Rectangle 6914"/>
          <p:cNvSpPr>
            <a:spLocks noChangeArrowheads="1"/>
          </p:cNvSpPr>
          <p:nvPr/>
        </p:nvSpPr>
        <p:spPr bwMode="auto">
          <a:xfrm>
            <a:off x="8081963" y="5391150"/>
            <a:ext cx="769937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635" name="Line 6915"/>
          <p:cNvSpPr>
            <a:spLocks noChangeShapeType="1"/>
          </p:cNvSpPr>
          <p:nvPr/>
        </p:nvSpPr>
        <p:spPr bwMode="auto">
          <a:xfrm>
            <a:off x="292100" y="5526088"/>
            <a:ext cx="85661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636" name="Rectangle 6916"/>
          <p:cNvSpPr>
            <a:spLocks noChangeArrowheads="1"/>
          </p:cNvSpPr>
          <p:nvPr/>
        </p:nvSpPr>
        <p:spPr bwMode="auto">
          <a:xfrm>
            <a:off x="292100" y="5526088"/>
            <a:ext cx="8566150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637" name="Line 6917"/>
          <p:cNvSpPr>
            <a:spLocks noChangeShapeType="1"/>
          </p:cNvSpPr>
          <p:nvPr/>
        </p:nvSpPr>
        <p:spPr bwMode="auto">
          <a:xfrm>
            <a:off x="7524750" y="5722938"/>
            <a:ext cx="303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638" name="Rectangle 6918"/>
          <p:cNvSpPr>
            <a:spLocks noChangeArrowheads="1"/>
          </p:cNvSpPr>
          <p:nvPr/>
        </p:nvSpPr>
        <p:spPr bwMode="auto">
          <a:xfrm>
            <a:off x="7524750" y="5722938"/>
            <a:ext cx="303213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639" name="Line 6919"/>
          <p:cNvSpPr>
            <a:spLocks noChangeShapeType="1"/>
          </p:cNvSpPr>
          <p:nvPr/>
        </p:nvSpPr>
        <p:spPr bwMode="auto">
          <a:xfrm>
            <a:off x="8267700" y="5756275"/>
            <a:ext cx="5905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640" name="Rectangle 6920"/>
          <p:cNvSpPr>
            <a:spLocks noChangeArrowheads="1"/>
          </p:cNvSpPr>
          <p:nvPr/>
        </p:nvSpPr>
        <p:spPr bwMode="auto">
          <a:xfrm>
            <a:off x="8267700" y="5756275"/>
            <a:ext cx="590550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641" name="Line 6921"/>
          <p:cNvSpPr>
            <a:spLocks noChangeShapeType="1"/>
          </p:cNvSpPr>
          <p:nvPr/>
        </p:nvSpPr>
        <p:spPr bwMode="auto">
          <a:xfrm>
            <a:off x="8267700" y="5948363"/>
            <a:ext cx="5905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642" name="Rectangle 6922"/>
          <p:cNvSpPr>
            <a:spLocks noChangeArrowheads="1"/>
          </p:cNvSpPr>
          <p:nvPr/>
        </p:nvSpPr>
        <p:spPr bwMode="auto">
          <a:xfrm>
            <a:off x="8267700" y="5948363"/>
            <a:ext cx="590550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643" name="Line 6923"/>
          <p:cNvSpPr>
            <a:spLocks noChangeShapeType="1"/>
          </p:cNvSpPr>
          <p:nvPr/>
        </p:nvSpPr>
        <p:spPr bwMode="auto">
          <a:xfrm>
            <a:off x="7524750" y="6140450"/>
            <a:ext cx="3032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644" name="Rectangle 6924"/>
          <p:cNvSpPr>
            <a:spLocks noChangeArrowheads="1"/>
          </p:cNvSpPr>
          <p:nvPr/>
        </p:nvSpPr>
        <p:spPr bwMode="auto">
          <a:xfrm>
            <a:off x="7524750" y="6140450"/>
            <a:ext cx="303213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645" name="Line 6925"/>
          <p:cNvSpPr>
            <a:spLocks noChangeShapeType="1"/>
          </p:cNvSpPr>
          <p:nvPr/>
        </p:nvSpPr>
        <p:spPr bwMode="auto">
          <a:xfrm>
            <a:off x="292100" y="6173788"/>
            <a:ext cx="77898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646" name="Rectangle 6926"/>
          <p:cNvSpPr>
            <a:spLocks noChangeArrowheads="1"/>
          </p:cNvSpPr>
          <p:nvPr/>
        </p:nvSpPr>
        <p:spPr bwMode="auto">
          <a:xfrm>
            <a:off x="292100" y="6173788"/>
            <a:ext cx="7789863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647" name="Line 6927"/>
          <p:cNvSpPr>
            <a:spLocks noChangeShapeType="1"/>
          </p:cNvSpPr>
          <p:nvPr/>
        </p:nvSpPr>
        <p:spPr bwMode="auto">
          <a:xfrm>
            <a:off x="292100" y="6364288"/>
            <a:ext cx="77898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648" name="Rectangle 6928"/>
          <p:cNvSpPr>
            <a:spLocks noChangeArrowheads="1"/>
          </p:cNvSpPr>
          <p:nvPr/>
        </p:nvSpPr>
        <p:spPr bwMode="auto">
          <a:xfrm>
            <a:off x="292100" y="6364288"/>
            <a:ext cx="7789863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30" name="Gruppo 5906"/>
          <p:cNvGrpSpPr>
            <a:grpSpLocks/>
          </p:cNvGrpSpPr>
          <p:nvPr/>
        </p:nvGrpSpPr>
        <p:grpSpPr bwMode="auto">
          <a:xfrm>
            <a:off x="2082800" y="3255963"/>
            <a:ext cx="2705100" cy="1993900"/>
            <a:chOff x="2411760" y="2564904"/>
            <a:chExt cx="2488983" cy="1849369"/>
          </a:xfrm>
        </p:grpSpPr>
        <p:sp>
          <p:nvSpPr>
            <p:cNvPr id="5906" name="Ovale 5905"/>
            <p:cNvSpPr/>
            <p:nvPr/>
          </p:nvSpPr>
          <p:spPr bwMode="auto">
            <a:xfrm>
              <a:off x="2411760" y="2564904"/>
              <a:ext cx="1925160" cy="1775891"/>
            </a:xfrm>
            <a:prstGeom prst="ellipse">
              <a:avLst/>
            </a:prstGeom>
            <a:blipFill rotWithShape="0">
              <a:blip r:embed="rId2" cstate="print"/>
              <a:stretch>
                <a:fillRect/>
              </a:stretch>
            </a:blipFill>
            <a:ln w="25400">
              <a:solidFill>
                <a:srgbClr val="FFC00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07" name="Rettangolo arrotondato 5906"/>
            <p:cNvSpPr/>
            <p:nvPr/>
          </p:nvSpPr>
          <p:spPr>
            <a:xfrm rot="2504538">
              <a:off x="3949847" y="4368627"/>
              <a:ext cx="950896" cy="45646"/>
            </a:xfrm>
            <a:prstGeom prst="roundRect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5908" name="Rettangolo 884"/>
          <p:cNvSpPr>
            <a:spLocks noChangeArrowheads="1"/>
          </p:cNvSpPr>
          <p:nvPr/>
        </p:nvSpPr>
        <p:spPr bwMode="auto">
          <a:xfrm>
            <a:off x="4643438" y="3952875"/>
            <a:ext cx="43926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ctr" eaLnBrk="0" hangingPunct="0">
              <a:spcBef>
                <a:spcPts val="600"/>
              </a:spcBef>
            </a:pPr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&gt; ELV (30 mg/Nm</a:t>
            </a:r>
            <a:r>
              <a:rPr lang="en-US" sz="2800" b="1" baseline="30000">
                <a:solidFill>
                  <a:srgbClr val="C00000"/>
                </a:solidFill>
                <a:latin typeface="Calibri" pitchFamily="34" charset="0"/>
              </a:rPr>
              <a:t>3</a:t>
            </a:r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 8%O</a:t>
            </a:r>
            <a:r>
              <a:rPr lang="en-US" sz="2800" b="1" baseline="-2500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)</a:t>
            </a:r>
            <a:endParaRPr lang="en-US" sz="2800" b="1" baseline="-2500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57651" name="Picture 1027" descr="sveglia : illustrazione vettoriale di luce rossa lampeggiante di emergenza Illustrazi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1485900"/>
            <a:ext cx="719137" cy="7191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57652" name="Picture 1029" descr="sveglia : illustrazione di un campanello di allarme rosso Illustrazio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1485900"/>
            <a:ext cx="720725" cy="7191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71688" y="214313"/>
            <a:ext cx="6858000" cy="857250"/>
          </a:xfrm>
        </p:spPr>
        <p:txBody>
          <a:bodyPr/>
          <a:lstStyle/>
          <a:p>
            <a:pPr>
              <a:defRPr/>
            </a:pPr>
            <a:r>
              <a:rPr lang="es-ES" sz="2800" cap="none" dirty="0" smtClean="0"/>
              <a:t>2° CASO: </a:t>
            </a:r>
            <a:r>
              <a:rPr lang="es-ES" sz="2800" b="0" cap="none" dirty="0" smtClean="0"/>
              <a:t>no falla </a:t>
            </a:r>
            <a:r>
              <a:rPr lang="es-ES" sz="2800" b="0" cap="none" dirty="0" smtClean="0"/>
              <a:t>SAM pero </a:t>
            </a:r>
            <a:r>
              <a:rPr lang="es-ES" sz="2800" b="0" cap="none" dirty="0" smtClean="0"/>
              <a:t>se superan VLE partículas</a:t>
            </a:r>
            <a:endParaRPr lang="es-ES" dirty="0"/>
          </a:p>
        </p:txBody>
      </p:sp>
      <p:graphicFrame>
        <p:nvGraphicFramePr>
          <p:cNvPr id="4" name="Diagramma 3"/>
          <p:cNvGraphicFramePr/>
          <p:nvPr/>
        </p:nvGraphicFramePr>
        <p:xfrm>
          <a:off x="1043608" y="1413048"/>
          <a:ext cx="446449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reccia in giù 4"/>
          <p:cNvSpPr/>
          <p:nvPr/>
        </p:nvSpPr>
        <p:spPr>
          <a:xfrm>
            <a:off x="179512" y="1412776"/>
            <a:ext cx="720725" cy="504031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es-ES" b="1" smtClean="0">
                <a:solidFill>
                  <a:schemeClr val="bg1"/>
                </a:solidFill>
              </a:rPr>
              <a:t>PO01 Procedure (Manual de Gestion de SMEC)</a:t>
            </a:r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6" name="Freccia a destra 5"/>
          <p:cNvSpPr/>
          <p:nvPr/>
        </p:nvSpPr>
        <p:spPr>
          <a:xfrm>
            <a:off x="5724525" y="5951538"/>
            <a:ext cx="863600" cy="287337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pSp>
        <p:nvGrpSpPr>
          <p:cNvPr id="63494" name="Gruppo 33"/>
          <p:cNvGrpSpPr>
            <a:grpSpLocks/>
          </p:cNvGrpSpPr>
          <p:nvPr/>
        </p:nvGrpSpPr>
        <p:grpSpPr bwMode="auto">
          <a:xfrm>
            <a:off x="5508625" y="2276475"/>
            <a:ext cx="3384550" cy="792163"/>
            <a:chOff x="5508104" y="1917127"/>
            <a:chExt cx="3383844" cy="792209"/>
          </a:xfrm>
        </p:grpSpPr>
        <p:sp>
          <p:nvSpPr>
            <p:cNvPr id="8" name="Rettangolo arrotondato 7"/>
            <p:cNvSpPr/>
            <p:nvPr/>
          </p:nvSpPr>
          <p:spPr bwMode="auto">
            <a:xfrm>
              <a:off x="5723596" y="1917127"/>
              <a:ext cx="3168352" cy="792209"/>
            </a:xfrm>
            <a:prstGeom prst="roundRect">
              <a:avLst/>
            </a:prstGeom>
            <a:solidFill>
              <a:srgbClr val="FFC000"/>
            </a:solidFill>
            <a:ln w="19050"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300"/>
                </a:spcAft>
                <a:defRPr/>
              </a:pPr>
              <a:r>
                <a:rPr lang="es-ES" sz="1200" b="1" smtClean="0">
                  <a:solidFill>
                    <a:srgbClr val="000000"/>
                  </a:solidFill>
                </a:rPr>
                <a:t>1. </a:t>
              </a:r>
              <a:r>
                <a:rPr lang="es-ES" sz="1200" smtClean="0">
                  <a:solidFill>
                    <a:schemeClr val="tx1"/>
                  </a:solidFill>
                </a:rPr>
                <a:t>Ejemplo Fallo en el  </a:t>
              </a:r>
              <a:r>
                <a:rPr lang="es-ES" sz="1200">
                  <a:solidFill>
                    <a:schemeClr val="tx1"/>
                  </a:solidFill>
                </a:rPr>
                <a:t>sistema de tratamiento de humos </a:t>
              </a:r>
              <a:r>
                <a:rPr lang="es-ES" sz="1200" smtClean="0">
                  <a:solidFill>
                    <a:schemeClr val="tx1"/>
                  </a:solidFill>
                </a:rPr>
                <a:t>/ sistema </a:t>
              </a:r>
              <a:r>
                <a:rPr lang="es-ES" sz="1200">
                  <a:solidFill>
                    <a:schemeClr val="tx1"/>
                  </a:solidFill>
                </a:rPr>
                <a:t>de dosificación de </a:t>
              </a:r>
              <a:r>
                <a:rPr lang="es-ES" sz="1200" smtClean="0">
                  <a:solidFill>
                    <a:schemeClr val="tx1"/>
                  </a:solidFill>
                </a:rPr>
                <a:t>reactivos</a:t>
              </a:r>
              <a:endParaRPr lang="es-ES" sz="1200" b="1">
                <a:solidFill>
                  <a:schemeClr val="tx1"/>
                </a:solidFill>
              </a:endParaRPr>
            </a:p>
          </p:txBody>
        </p:sp>
        <p:cxnSp>
          <p:nvCxnSpPr>
            <p:cNvPr id="9" name="Connettore 1 8"/>
            <p:cNvCxnSpPr/>
            <p:nvPr/>
          </p:nvCxnSpPr>
          <p:spPr>
            <a:xfrm flipV="1">
              <a:off x="5508104" y="2385467"/>
              <a:ext cx="215855" cy="10795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3495" name="Picture 30" descr="fax : icona della lente di stampante blu, isolato su sfondo bianco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59563" y="5286375"/>
            <a:ext cx="145732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34"/>
          <p:cNvSpPr txBox="1">
            <a:spLocks noChangeArrowheads="1"/>
          </p:cNvSpPr>
          <p:nvPr/>
        </p:nvSpPr>
        <p:spPr bwMode="auto">
          <a:xfrm>
            <a:off x="7812088" y="5900738"/>
            <a:ext cx="15128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600" smtClean="0">
                <a:solidFill>
                  <a:schemeClr val="tx1"/>
                </a:solidFill>
              </a:rPr>
              <a:t>FAX/ MAIL</a:t>
            </a:r>
            <a:endParaRPr lang="es-ES" sz="1600">
              <a:solidFill>
                <a:schemeClr val="tx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795963" y="3644900"/>
            <a:ext cx="295275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  <a:latin typeface="+mj-lt"/>
              </a:rPr>
              <a:t>Sin </a:t>
            </a:r>
            <a:r>
              <a:rPr lang="es-ES" dirty="0" smtClean="0">
                <a:solidFill>
                  <a:schemeClr val="tx1"/>
                </a:solidFill>
                <a:latin typeface="+mj-lt"/>
              </a:rPr>
              <a:t>inmediatas </a:t>
            </a:r>
            <a:r>
              <a:rPr lang="es-ES" dirty="0">
                <a:solidFill>
                  <a:schemeClr val="tx1"/>
                </a:solidFill>
                <a:latin typeface="+mj-lt"/>
              </a:rPr>
              <a:t>acciones legales contra la empresa</a:t>
            </a:r>
            <a:r>
              <a:rPr lang="es-ES" dirty="0" smtClean="0">
                <a:solidFill>
                  <a:schemeClr val="tx1"/>
                </a:solidFill>
                <a:latin typeface="+mj-lt"/>
              </a:rPr>
              <a:t>!</a:t>
            </a:r>
          </a:p>
          <a:p>
            <a:pPr algn="ctr">
              <a:defRPr/>
            </a:pPr>
            <a:r>
              <a:rPr lang="es-ES" dirty="0">
                <a:solidFill>
                  <a:schemeClr val="tx1"/>
                </a:solidFill>
                <a:latin typeface="+mj-lt"/>
              </a:rPr>
              <a:t/>
            </a:r>
            <a:br>
              <a:rPr lang="es-ES" dirty="0">
                <a:solidFill>
                  <a:schemeClr val="tx1"/>
                </a:solidFill>
                <a:latin typeface="+mj-lt"/>
              </a:rPr>
            </a:br>
            <a:r>
              <a:rPr lang="es-ES" dirty="0" smtClean="0">
                <a:solidFill>
                  <a:schemeClr val="tx1"/>
                </a:solidFill>
                <a:latin typeface="+mj-lt"/>
              </a:rPr>
              <a:t>Discusión </a:t>
            </a:r>
            <a:r>
              <a:rPr lang="es-ES" dirty="0">
                <a:solidFill>
                  <a:schemeClr val="tx1"/>
                </a:solidFill>
                <a:latin typeface="+mj-lt"/>
              </a:rPr>
              <a:t>con la autoridad sobre la no conformidad y las medidas </a:t>
            </a:r>
            <a:r>
              <a:rPr lang="es-ES" dirty="0" smtClean="0">
                <a:solidFill>
                  <a:schemeClr val="tx1"/>
                </a:solidFill>
                <a:latin typeface="+mj-lt"/>
              </a:rPr>
              <a:t>relativas</a:t>
            </a:r>
            <a:endParaRPr lang="es-ES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431032" y="2492896"/>
          <a:ext cx="8712968" cy="3425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5367"/>
                <a:gridCol w="600894"/>
                <a:gridCol w="600894"/>
                <a:gridCol w="619343"/>
                <a:gridCol w="611436"/>
                <a:gridCol w="535007"/>
                <a:gridCol w="687866"/>
                <a:gridCol w="687866"/>
                <a:gridCol w="764295"/>
              </a:tblGrid>
              <a:tr h="696181">
                <a:tc rowSpan="2">
                  <a:txBody>
                    <a:bodyPr/>
                    <a:lstStyle/>
                    <a:p>
                      <a:pPr algn="ctr"/>
                      <a:r>
                        <a:rPr lang="es-ES" sz="1600" noProof="0" dirty="0" smtClean="0"/>
                        <a:t>Evento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600" noProof="0" smtClean="0"/>
                        <a:t>Maximum frequency</a:t>
                      </a:r>
                      <a:endParaRPr lang="es-ES" sz="1600" noProof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noProof="0" smtClean="0"/>
                        <a:t>Duration  (Days)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noProof="0" smtClean="0"/>
                        <a:t>Duration  (h/Day)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noProof="0" smtClean="0"/>
                        <a:t>Hours/ year</a:t>
                      </a:r>
                      <a:endParaRPr lang="es-ES" sz="1600" noProof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</a:tr>
              <a:tr h="445800">
                <a:tc vMerge="1">
                  <a:txBody>
                    <a:bodyPr/>
                    <a:lstStyle/>
                    <a:p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noProof="0" smtClean="0"/>
                        <a:t>min</a:t>
                      </a:r>
                      <a:endParaRPr lang="es-E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noProof="0" smtClean="0"/>
                        <a:t>max</a:t>
                      </a:r>
                      <a:endParaRPr lang="es-E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noProof="0" smtClean="0"/>
                        <a:t>min</a:t>
                      </a:r>
                      <a:endParaRPr lang="es-E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noProof="0" smtClean="0"/>
                        <a:t>max</a:t>
                      </a:r>
                      <a:endParaRPr lang="es-E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noProof="0" smtClean="0"/>
                        <a:t>min</a:t>
                      </a:r>
                      <a:endParaRPr lang="es-E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noProof="0" smtClean="0"/>
                        <a:t>max</a:t>
                      </a:r>
                      <a:endParaRPr lang="es-E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noProof="0" smtClean="0"/>
                        <a:t>min</a:t>
                      </a:r>
                      <a:endParaRPr lang="es-E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noProof="0" smtClean="0"/>
                        <a:t>max</a:t>
                      </a:r>
                      <a:endParaRPr lang="es-ES" sz="1600" noProof="0"/>
                    </a:p>
                  </a:txBody>
                  <a:tcPr/>
                </a:tc>
              </a:tr>
              <a:tr h="696181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Font typeface="Wingdings" pitchFamily="2" charset="2"/>
                        <a:buNone/>
                      </a:pPr>
                      <a:r>
                        <a:rPr lang="es-ES" sz="1600" noProof="0" dirty="0" smtClean="0"/>
                        <a:t>Mantenimiento</a:t>
                      </a:r>
                      <a:r>
                        <a:rPr lang="es-ES" sz="1600" baseline="0" noProof="0" dirty="0" smtClean="0"/>
                        <a:t> de analizadores realizado por personal externo</a:t>
                      </a:r>
                      <a:endParaRPr lang="es-E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 smtClean="0"/>
                        <a:t>6</a:t>
                      </a:r>
                      <a:endParaRPr lang="es-E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 smtClean="0"/>
                        <a:t>12</a:t>
                      </a:r>
                      <a:endParaRPr lang="es-E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 smtClean="0"/>
                        <a:t>1</a:t>
                      </a:r>
                      <a:endParaRPr lang="es-E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 smtClean="0"/>
                        <a:t>1</a:t>
                      </a:r>
                      <a:endParaRPr lang="es-E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 smtClean="0"/>
                        <a:t>8</a:t>
                      </a:r>
                      <a:endParaRPr lang="es-E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noProof="0" smtClean="0"/>
                        <a:t>10</a:t>
                      </a:r>
                      <a:endParaRPr lang="es-E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 smtClean="0"/>
                        <a:t>48</a:t>
                      </a:r>
                      <a:endParaRPr lang="es-E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 smtClean="0"/>
                        <a:t>120</a:t>
                      </a:r>
                      <a:endParaRPr lang="es-ES" sz="1600" noProof="0"/>
                    </a:p>
                  </a:txBody>
                  <a:tcPr/>
                </a:tc>
              </a:tr>
              <a:tr h="696181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Font typeface="Wingdings" pitchFamily="2" charset="2"/>
                        <a:buNone/>
                      </a:pPr>
                      <a:r>
                        <a:rPr lang="es-ES" sz="1600" noProof="0" dirty="0" smtClean="0"/>
                        <a:t>Mantenimiento</a:t>
                      </a:r>
                      <a:r>
                        <a:rPr lang="es-ES" sz="1600" baseline="0" noProof="0" dirty="0" smtClean="0"/>
                        <a:t> de analizadores realizado por personal </a:t>
                      </a:r>
                      <a:r>
                        <a:rPr lang="es-ES" sz="1600" baseline="0" noProof="0" dirty="0" smtClean="0"/>
                        <a:t>interno</a:t>
                      </a:r>
                      <a:endParaRPr lang="es-E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 smtClean="0"/>
                        <a:t>12</a:t>
                      </a:r>
                      <a:endParaRPr lang="es-E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 smtClean="0"/>
                        <a:t>26</a:t>
                      </a:r>
                      <a:endParaRPr lang="es-E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 smtClean="0"/>
                        <a:t>1</a:t>
                      </a:r>
                      <a:endParaRPr lang="es-E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 smtClean="0"/>
                        <a:t>1</a:t>
                      </a:r>
                      <a:endParaRPr lang="es-E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 smtClean="0"/>
                        <a:t>1</a:t>
                      </a:r>
                      <a:endParaRPr lang="es-E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noProof="0" smtClean="0"/>
                        <a:t>3</a:t>
                      </a:r>
                      <a:endParaRPr lang="es-E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 smtClean="0"/>
                        <a:t>12</a:t>
                      </a:r>
                      <a:endParaRPr lang="es-E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 smtClean="0"/>
                        <a:t>78</a:t>
                      </a:r>
                      <a:endParaRPr lang="es-ES" sz="1600" noProof="0"/>
                    </a:p>
                  </a:txBody>
                  <a:tcPr/>
                </a:tc>
              </a:tr>
              <a:tr h="44580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noProof="0" dirty="0" smtClean="0"/>
                        <a:t>Horas totales /año para</a:t>
                      </a:r>
                      <a:r>
                        <a:rPr lang="es-ES" sz="1600" b="1" baseline="0" noProof="0" dirty="0" smtClean="0"/>
                        <a:t> sistema de Mantenimiento analizadores </a:t>
                      </a:r>
                      <a:endParaRPr lang="es-ES" sz="1600" b="1" noProof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noProof="0" smtClean="0"/>
                        <a:t>60</a:t>
                      </a:r>
                      <a:endParaRPr lang="es-ES" sz="16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noProof="0" smtClean="0"/>
                        <a:t>198</a:t>
                      </a:r>
                      <a:endParaRPr lang="es-ES" sz="1600" b="1" noProof="0"/>
                    </a:p>
                  </a:txBody>
                  <a:tcPr/>
                </a:tc>
              </a:tr>
              <a:tr h="44580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noProof="0" dirty="0" smtClean="0"/>
                        <a:t>Hora /</a:t>
                      </a:r>
                      <a:r>
                        <a:rPr lang="es-ES" sz="1600" b="1" baseline="0" noProof="0" dirty="0" smtClean="0"/>
                        <a:t> año para </a:t>
                      </a:r>
                      <a:r>
                        <a:rPr lang="es-ES" sz="1600" b="1" baseline="0" noProof="0" dirty="0" smtClean="0"/>
                        <a:t>analizadores SAM comparados </a:t>
                      </a:r>
                      <a:r>
                        <a:rPr lang="es-ES" sz="1600" b="1" baseline="0" noProof="0" dirty="0" smtClean="0"/>
                        <a:t>con el total de horas/año</a:t>
                      </a:r>
                      <a:endParaRPr lang="es-ES" sz="1600" b="1" noProof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noProof="0" smtClean="0"/>
                        <a:t>0,7%</a:t>
                      </a:r>
                      <a:endParaRPr lang="es-ES" sz="16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noProof="0" dirty="0" smtClean="0"/>
                        <a:t>2,3%</a:t>
                      </a:r>
                      <a:endParaRPr lang="es-ES" sz="1600" b="1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1835696" y="188640"/>
            <a:ext cx="4824536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just">
              <a:defRPr/>
            </a:pPr>
            <a:r>
              <a:rPr lang="en-US" sz="3600" b="1" cap="all" dirty="0" smtClean="0">
                <a:solidFill>
                  <a:schemeClr val="tx1"/>
                </a:solidFill>
                <a:latin typeface="+mn-lt"/>
                <a:cs typeface="+mn-cs"/>
              </a:rPr>
              <a:t>MANTENIMIENTO </a:t>
            </a:r>
            <a:r>
              <a:rPr lang="en-US" sz="3600" b="1" cap="all" dirty="0" smtClean="0">
                <a:solidFill>
                  <a:schemeClr val="tx1"/>
                </a:solidFill>
                <a:latin typeface="+mn-lt"/>
                <a:cs typeface="+mn-cs"/>
              </a:rPr>
              <a:t>SAM</a:t>
            </a:r>
            <a:endParaRPr lang="en-US" sz="3600" b="1" cap="all" dirty="0">
              <a:solidFill>
                <a:schemeClr val="tx1"/>
              </a:solidFill>
              <a:latin typeface="+mn-lt"/>
              <a:cs typeface="+mn-cs"/>
            </a:endParaRPr>
          </a:p>
          <a:p>
            <a:pPr algn="just">
              <a:defRPr/>
            </a:pPr>
            <a:endParaRPr lang="en-US" sz="3600" b="1" cap="all" dirty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defRPr/>
            </a:pPr>
            <a:endParaRPr lang="en-US" sz="3600" b="1" cap="all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6588224" y="836712"/>
          <a:ext cx="2376982" cy="1586494"/>
        </p:xfrm>
        <a:graphic>
          <a:graphicData uri="http://schemas.openxmlformats.org/drawingml/2006/table">
            <a:tbl>
              <a:tblPr/>
              <a:tblGrid>
                <a:gridCol w="302948"/>
                <a:gridCol w="396164"/>
                <a:gridCol w="512682"/>
                <a:gridCol w="1037541"/>
                <a:gridCol w="127647"/>
              </a:tblGrid>
              <a:tr h="1465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Monitor (P1)</a:t>
                      </a:r>
                      <a:br>
                        <a:rPr lang="en-US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"Furnace </a:t>
                      </a:r>
                      <a:r>
                        <a:rPr lang="en-US" sz="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feeding"</a:t>
                      </a:r>
                      <a:endParaRPr lang="en-US" sz="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Monitor (P2)</a:t>
                      </a:r>
                      <a:br>
                        <a:rPr lang="en-US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"Working generator power supply"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Monitor (P3)</a:t>
                      </a:r>
                      <a:br>
                        <a:rPr lang="en-US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"Other monitors descriptive scheduled and / or unscheduled </a:t>
                      </a:r>
                      <a:r>
                        <a:rPr lang="en-US" sz="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maintenaince</a:t>
                      </a:r>
                      <a:r>
                        <a:rPr lang="en-US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and / or exceptional events"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Monitor "</a:t>
                      </a:r>
                      <a:r>
                        <a:rPr lang="it-IT" sz="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Plant</a:t>
                      </a:r>
                      <a:r>
                        <a:rPr lang="it-IT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7112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Event</a:t>
                      </a:r>
                      <a:r>
                        <a:rPr lang="it-IT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description</a:t>
                      </a:r>
                      <a:endParaRPr lang="it-IT" sz="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8729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Furnace </a:t>
                      </a:r>
                      <a:r>
                        <a:rPr lang="en-US" sz="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on (in standard working condition)</a:t>
                      </a:r>
                      <a:endParaRPr lang="en-US" sz="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33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 or </a:t>
                      </a:r>
                      <a:r>
                        <a:rPr lang="it-IT" sz="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  <a:endParaRPr lang="it-IT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 (</a:t>
                      </a:r>
                      <a:r>
                        <a:rPr lang="it-IT" sz="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Furnace</a:t>
                      </a:r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 </a:t>
                      </a:r>
                      <a:r>
                        <a:rPr lang="it-IT" sz="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heating</a:t>
                      </a:r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Furnace in heating (Power on)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33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 or </a:t>
                      </a:r>
                      <a:r>
                        <a:rPr lang="it-IT" sz="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  <a:endParaRPr lang="it-IT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 (</a:t>
                      </a:r>
                      <a:r>
                        <a:rPr lang="it-IT" sz="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Furnace</a:t>
                      </a:r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 </a:t>
                      </a:r>
                      <a:r>
                        <a:rPr lang="it-IT" sz="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shutdown</a:t>
                      </a:r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Furnace</a:t>
                      </a:r>
                      <a:r>
                        <a:rPr lang="it-IT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 </a:t>
                      </a:r>
                      <a:r>
                        <a:rPr lang="it-IT" sz="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shutdown</a:t>
                      </a:r>
                      <a:endParaRPr lang="it-IT" sz="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321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 or </a:t>
                      </a:r>
                      <a:r>
                        <a:rPr lang="it-IT" sz="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  <a:endParaRPr lang="it-IT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 </a:t>
                      </a:r>
                      <a:r>
                        <a:rPr lang="it-IT" sz="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it-IT" sz="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scheduled</a:t>
                      </a:r>
                      <a:r>
                        <a:rPr lang="it-IT" sz="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maintenance</a:t>
                      </a:r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Furnace is not in regular operation for scheduled maintenance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9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 or 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Furnace</a:t>
                      </a:r>
                      <a:r>
                        <a:rPr lang="it-IT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  <a:endParaRPr lang="it-IT" sz="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21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 or </a:t>
                      </a:r>
                      <a:r>
                        <a:rPr lang="it-IT" sz="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  <a:endParaRPr lang="it-IT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it-IT" sz="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ON (</a:t>
                      </a:r>
                      <a:r>
                        <a:rPr lang="it-IT" sz="4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unscheduled</a:t>
                      </a:r>
                      <a:r>
                        <a:rPr lang="it-IT" sz="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it-IT" sz="4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maintenance</a:t>
                      </a:r>
                      <a:r>
                        <a:rPr lang="it-IT" sz="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breakdown</a:t>
                      </a:r>
                      <a:r>
                        <a:rPr lang="it-IT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it-IT" sz="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not</a:t>
                      </a:r>
                      <a:r>
                        <a:rPr lang="it-IT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scheduled</a:t>
                      </a:r>
                      <a:r>
                        <a:rPr lang="it-IT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maintenance</a:t>
                      </a:r>
                      <a:r>
                        <a:rPr lang="it-IT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Malfunction: electrical black out (supply batch to the furnace in progress and support of the production process by generator)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Malfunction: electrical black out (supply batch to the furnace </a:t>
                      </a:r>
                      <a:r>
                        <a:rPr lang="en-US" sz="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swich</a:t>
                      </a:r>
                      <a:r>
                        <a:rPr lang="en-US" sz="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off and support of the furnace by generator)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71688" y="214313"/>
            <a:ext cx="6858000" cy="1127125"/>
          </a:xfrm>
        </p:spPr>
        <p:txBody>
          <a:bodyPr/>
          <a:lstStyle/>
          <a:p>
            <a:pPr indent="-361950">
              <a:spcBef>
                <a:spcPts val="600"/>
              </a:spcBef>
              <a:defRPr/>
            </a:pPr>
            <a:r>
              <a:rPr lang="en-US" sz="3200" dirty="0" smtClean="0"/>
              <a:t>3° </a:t>
            </a:r>
            <a:r>
              <a:rPr lang="en-US" sz="3200" dirty="0" err="1" smtClean="0"/>
              <a:t>CasO</a:t>
            </a:r>
            <a:r>
              <a:rPr lang="en-US" sz="3200" dirty="0" smtClean="0"/>
              <a:t>: </a:t>
            </a:r>
            <a:r>
              <a:rPr lang="en-US" sz="2800" b="0" cap="none" dirty="0" smtClean="0"/>
              <a:t>no se </a:t>
            </a:r>
            <a:r>
              <a:rPr lang="en-US" sz="2800" b="0" cap="none" dirty="0" err="1" smtClean="0"/>
              <a:t>superan</a:t>
            </a:r>
            <a:r>
              <a:rPr lang="en-US" sz="2800" b="0" cap="none" dirty="0" smtClean="0"/>
              <a:t> los VLE </a:t>
            </a:r>
            <a:r>
              <a:rPr lang="en-US" sz="2800" b="0" cap="none" dirty="0" err="1" smtClean="0"/>
              <a:t>pero</a:t>
            </a:r>
            <a:r>
              <a:rPr lang="en-US" sz="2800" b="0" cap="none" dirty="0" smtClean="0"/>
              <a:t> se </a:t>
            </a:r>
            <a:r>
              <a:rPr lang="en-US" sz="2800" b="0" cap="none" dirty="0" err="1" smtClean="0"/>
              <a:t>detecta</a:t>
            </a:r>
            <a:r>
              <a:rPr lang="en-US" sz="2800" b="0" cap="none" dirty="0" smtClean="0"/>
              <a:t> un </a:t>
            </a:r>
            <a:r>
              <a:rPr lang="en-US" sz="2800" b="0" cap="none" dirty="0" err="1" smtClean="0"/>
              <a:t>fallo</a:t>
            </a:r>
            <a:r>
              <a:rPr lang="en-US" sz="2800" b="0" cap="none" dirty="0" smtClean="0"/>
              <a:t> en el </a:t>
            </a:r>
            <a:r>
              <a:rPr lang="en-US" sz="2800" b="0" cap="none" dirty="0" smtClean="0"/>
              <a:t>SAM</a:t>
            </a:r>
            <a:endParaRPr lang="it-IT" sz="2800" b="0" dirty="0"/>
          </a:p>
        </p:txBody>
      </p:sp>
      <p:pic>
        <p:nvPicPr>
          <p:cNvPr id="65539" name="Picture 30" descr="fax : icona della lente di stampante blu, isolato su sfondo bianco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5357813"/>
            <a:ext cx="1455738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ma 4"/>
          <p:cNvGraphicFramePr/>
          <p:nvPr/>
        </p:nvGraphicFramePr>
        <p:xfrm>
          <a:off x="1043608" y="1628502"/>
          <a:ext cx="446449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5541" name="Gruppo 33"/>
          <p:cNvGrpSpPr>
            <a:grpSpLocks/>
          </p:cNvGrpSpPr>
          <p:nvPr/>
        </p:nvGrpSpPr>
        <p:grpSpPr bwMode="auto">
          <a:xfrm>
            <a:off x="5508625" y="2347913"/>
            <a:ext cx="3384550" cy="650875"/>
            <a:chOff x="5507583" y="2059457"/>
            <a:chExt cx="3384897" cy="650128"/>
          </a:xfrm>
        </p:grpSpPr>
        <p:sp>
          <p:nvSpPr>
            <p:cNvPr id="7" name="Rettangolo arrotondato 6"/>
            <p:cNvSpPr/>
            <p:nvPr/>
          </p:nvSpPr>
          <p:spPr bwMode="auto">
            <a:xfrm>
              <a:off x="5724128" y="2059457"/>
              <a:ext cx="3168352" cy="649418"/>
            </a:xfrm>
            <a:prstGeom prst="roundRect">
              <a:avLst/>
            </a:prstGeom>
            <a:solidFill>
              <a:srgbClr val="FFC000"/>
            </a:solidFill>
            <a:ln w="19050"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300"/>
                </a:spcAft>
                <a:defRPr/>
              </a:pPr>
              <a:r>
                <a:rPr lang="it-IT" sz="1600" dirty="0" smtClean="0">
                  <a:solidFill>
                    <a:srgbClr val="000000"/>
                  </a:solidFill>
                </a:rPr>
                <a:t>Ejemplo: Fallo cooler (sobrecalentamientoi</a:t>
              </a:r>
              <a:endParaRPr lang="it-IT" sz="1600" dirty="0">
                <a:solidFill>
                  <a:srgbClr val="000000"/>
                </a:solidFill>
              </a:endParaRPr>
            </a:p>
          </p:txBody>
        </p:sp>
        <p:cxnSp>
          <p:nvCxnSpPr>
            <p:cNvPr id="8" name="Connettore 1 7"/>
            <p:cNvCxnSpPr/>
            <p:nvPr/>
          </p:nvCxnSpPr>
          <p:spPr>
            <a:xfrm flipV="1">
              <a:off x="5507583" y="2457462"/>
              <a:ext cx="215922" cy="25212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reccia a destra 8"/>
          <p:cNvSpPr/>
          <p:nvPr/>
        </p:nvSpPr>
        <p:spPr>
          <a:xfrm>
            <a:off x="5724525" y="5878513"/>
            <a:ext cx="863600" cy="287337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grpSp>
        <p:nvGrpSpPr>
          <p:cNvPr id="65543" name="Gruppo 31"/>
          <p:cNvGrpSpPr>
            <a:grpSpLocks/>
          </p:cNvGrpSpPr>
          <p:nvPr/>
        </p:nvGrpSpPr>
        <p:grpSpPr bwMode="auto">
          <a:xfrm>
            <a:off x="5508625" y="4654550"/>
            <a:ext cx="3384550" cy="719138"/>
            <a:chOff x="5508104" y="4437159"/>
            <a:chExt cx="3384539" cy="575916"/>
          </a:xfrm>
        </p:grpSpPr>
        <p:sp>
          <p:nvSpPr>
            <p:cNvPr id="11" name="Rettangolo arrotondato 10"/>
            <p:cNvSpPr/>
            <p:nvPr/>
          </p:nvSpPr>
          <p:spPr bwMode="auto">
            <a:xfrm>
              <a:off x="5724128" y="4437159"/>
              <a:ext cx="3168515" cy="575916"/>
            </a:xfrm>
            <a:prstGeom prst="roundRect">
              <a:avLst/>
            </a:prstGeom>
            <a:solidFill>
              <a:srgbClr val="FFC000"/>
            </a:solidFill>
            <a:ln w="19050"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300"/>
                </a:spcAft>
                <a:defRPr/>
              </a:pPr>
              <a:r>
                <a:rPr lang="it-IT" sz="1600" dirty="0" smtClean="0">
                  <a:solidFill>
                    <a:schemeClr val="tx1"/>
                  </a:solidFill>
                </a:rPr>
                <a:t>Metodologia alternativa para el control de las emisiones</a:t>
              </a:r>
              <a:endParaRPr lang="it-IT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5508104" y="4725753"/>
              <a:ext cx="2158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Freccia in giù 12"/>
          <p:cNvSpPr/>
          <p:nvPr/>
        </p:nvSpPr>
        <p:spPr>
          <a:xfrm>
            <a:off x="142875" y="1412777"/>
            <a:ext cx="720725" cy="5184575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it-IT" sz="1600" b="1" dirty="0">
                <a:solidFill>
                  <a:schemeClr val="bg1"/>
                </a:solidFill>
              </a:rPr>
              <a:t>PO02 </a:t>
            </a:r>
            <a:r>
              <a:rPr lang="it-IT" sz="1600" b="1" dirty="0" smtClean="0">
                <a:solidFill>
                  <a:schemeClr val="bg1"/>
                </a:solidFill>
              </a:rPr>
              <a:t>Procedimiento  ( Manual Mantenimiento SMEC)</a:t>
            </a:r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65545" name="Gruppo 31"/>
          <p:cNvGrpSpPr>
            <a:grpSpLocks/>
          </p:cNvGrpSpPr>
          <p:nvPr/>
        </p:nvGrpSpPr>
        <p:grpSpPr bwMode="auto">
          <a:xfrm>
            <a:off x="5508625" y="3573463"/>
            <a:ext cx="3384550" cy="719137"/>
            <a:chOff x="5508104" y="4321010"/>
            <a:chExt cx="3384539" cy="575916"/>
          </a:xfrm>
        </p:grpSpPr>
        <p:sp>
          <p:nvSpPr>
            <p:cNvPr id="15" name="Rettangolo arrotondato 14"/>
            <p:cNvSpPr/>
            <p:nvPr/>
          </p:nvSpPr>
          <p:spPr bwMode="auto">
            <a:xfrm>
              <a:off x="5724128" y="4321010"/>
              <a:ext cx="3168515" cy="575916"/>
            </a:xfrm>
            <a:prstGeom prst="roundRect">
              <a:avLst/>
            </a:prstGeom>
            <a:solidFill>
              <a:srgbClr val="FFC000"/>
            </a:solidFill>
            <a:ln w="19050"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300"/>
                </a:spcAft>
                <a:defRPr/>
              </a:pPr>
              <a:r>
                <a:rPr lang="en-US" sz="1600" dirty="0" err="1" smtClean="0">
                  <a:solidFill>
                    <a:schemeClr val="tx1"/>
                  </a:solidFill>
                </a:rPr>
                <a:t>Causas</a:t>
              </a:r>
              <a:r>
                <a:rPr lang="en-US" sz="1600" dirty="0" smtClean="0">
                  <a:solidFill>
                    <a:schemeClr val="tx1"/>
                  </a:solidFill>
                </a:rPr>
                <a:t> del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fallo</a:t>
              </a:r>
              <a:r>
                <a:rPr 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registrado</a:t>
              </a:r>
              <a:r>
                <a:rPr lang="en-US" sz="1600" dirty="0" smtClean="0">
                  <a:solidFill>
                    <a:schemeClr val="tx1"/>
                  </a:solidFill>
                </a:rPr>
                <a:t> en el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libro</a:t>
              </a:r>
              <a:r>
                <a:rPr lang="en-US" sz="1600" dirty="0" smtClean="0">
                  <a:solidFill>
                    <a:schemeClr val="tx1"/>
                  </a:solidFill>
                </a:rPr>
                <a:t> de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mantenimiento</a:t>
              </a:r>
              <a:r>
                <a:rPr lang="en-US" sz="1600" dirty="0" smtClean="0">
                  <a:solidFill>
                    <a:schemeClr val="tx1"/>
                  </a:solidFill>
                </a:rPr>
                <a:t> del SAM</a:t>
              </a:r>
              <a:endParaRPr lang="it-IT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Connettore 1 15"/>
            <p:cNvCxnSpPr/>
            <p:nvPr/>
          </p:nvCxnSpPr>
          <p:spPr>
            <a:xfrm>
              <a:off x="5508104" y="4609603"/>
              <a:ext cx="2158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71688" y="214313"/>
            <a:ext cx="6858000" cy="1127125"/>
          </a:xfrm>
        </p:spPr>
        <p:txBody>
          <a:bodyPr/>
          <a:lstStyle/>
          <a:p>
            <a:pPr indent="-361950">
              <a:spcBef>
                <a:spcPts val="600"/>
              </a:spcBef>
              <a:defRPr/>
            </a:pPr>
            <a:r>
              <a:rPr lang="en-US" sz="3200" dirty="0" smtClean="0"/>
              <a:t>3° </a:t>
            </a:r>
            <a:r>
              <a:rPr lang="en-US" sz="3200" dirty="0" err="1" smtClean="0"/>
              <a:t>CasO</a:t>
            </a:r>
            <a:r>
              <a:rPr lang="en-US" sz="3200" dirty="0" smtClean="0"/>
              <a:t>: </a:t>
            </a:r>
            <a:r>
              <a:rPr lang="en-US" sz="2800" b="0" cap="none" dirty="0" smtClean="0"/>
              <a:t>no se </a:t>
            </a:r>
            <a:r>
              <a:rPr lang="en-US" sz="2800" b="0" cap="none" dirty="0" err="1" smtClean="0"/>
              <a:t>superan</a:t>
            </a:r>
            <a:r>
              <a:rPr lang="en-US" sz="2800" b="0" cap="none" dirty="0" smtClean="0"/>
              <a:t> los VLE </a:t>
            </a:r>
            <a:r>
              <a:rPr lang="en-US" sz="2800" b="0" cap="none" dirty="0" err="1" smtClean="0"/>
              <a:t>pero</a:t>
            </a:r>
            <a:r>
              <a:rPr lang="en-US" sz="2800" b="0" cap="none" dirty="0" smtClean="0"/>
              <a:t> se </a:t>
            </a:r>
            <a:r>
              <a:rPr lang="en-US" sz="2800" b="0" cap="none" dirty="0" err="1" smtClean="0"/>
              <a:t>detecta</a:t>
            </a:r>
            <a:r>
              <a:rPr lang="en-US" sz="2800" b="0" cap="none" dirty="0" smtClean="0"/>
              <a:t> un </a:t>
            </a:r>
            <a:r>
              <a:rPr lang="en-US" sz="2800" b="0" cap="none" dirty="0" err="1" smtClean="0"/>
              <a:t>fallo</a:t>
            </a:r>
            <a:r>
              <a:rPr lang="en-US" sz="2800" b="0" cap="none" dirty="0" smtClean="0"/>
              <a:t> en el </a:t>
            </a:r>
            <a:r>
              <a:rPr lang="en-US" sz="2800" b="0" cap="none" dirty="0" smtClean="0"/>
              <a:t>SAM</a:t>
            </a:r>
            <a:endParaRPr lang="it-IT" sz="2800" b="0" dirty="0"/>
          </a:p>
        </p:txBody>
      </p:sp>
      <p:pic>
        <p:nvPicPr>
          <p:cNvPr id="66563" name="Picture 29" descr="C:\Documenti\Walter\Documenti\Foto\Foto\IMG-20130911-WA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3644900"/>
            <a:ext cx="1655763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ttangolo arrotondato 17"/>
          <p:cNvSpPr/>
          <p:nvPr/>
        </p:nvSpPr>
        <p:spPr bwMode="auto">
          <a:xfrm>
            <a:off x="899592" y="1628948"/>
            <a:ext cx="6336704" cy="4536504"/>
          </a:xfrm>
          <a:prstGeom prst="roundRect">
            <a:avLst/>
          </a:prstGeom>
          <a:solidFill>
            <a:srgbClr val="FFC000"/>
          </a:solidFill>
          <a:ln w="19050"/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MEDIDAS ALTERNATIVAS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b="1" i="1" dirty="0" err="1" smtClean="0">
                <a:solidFill>
                  <a:schemeClr val="tx1"/>
                </a:solidFill>
              </a:rPr>
              <a:t>Medidas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Estimadas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s-ES" dirty="0"/>
              <a:t> </a:t>
            </a:r>
            <a:r>
              <a:rPr lang="es-ES" dirty="0">
                <a:solidFill>
                  <a:schemeClr val="tx1"/>
                </a:solidFill>
              </a:rPr>
              <a:t>La medición estimada se determina a partir de mediciones auxiliares o desde </a:t>
            </a:r>
            <a:r>
              <a:rPr lang="es-ES" dirty="0" smtClean="0">
                <a:solidFill>
                  <a:schemeClr val="tx1"/>
                </a:solidFill>
              </a:rPr>
              <a:t>las variables </a:t>
            </a:r>
            <a:r>
              <a:rPr lang="es-ES" dirty="0">
                <a:solidFill>
                  <a:schemeClr val="tx1"/>
                </a:solidFill>
              </a:rPr>
              <a:t>de proceso "el consumo de combustible" y "vidrio fundido", directamente correlacionado con los datos </a:t>
            </a:r>
            <a:r>
              <a:rPr lang="es-ES" dirty="0" smtClean="0">
                <a:solidFill>
                  <a:schemeClr val="tx1"/>
                </a:solidFill>
              </a:rPr>
              <a:t>del SAM actualmente </a:t>
            </a:r>
            <a:r>
              <a:rPr lang="es-ES" dirty="0">
                <a:solidFill>
                  <a:schemeClr val="tx1"/>
                </a:solidFill>
              </a:rPr>
              <a:t>no </a:t>
            </a:r>
            <a:r>
              <a:rPr lang="es-ES" dirty="0" smtClean="0">
                <a:solidFill>
                  <a:schemeClr val="tx1"/>
                </a:solidFill>
              </a:rPr>
              <a:t>disponible</a:t>
            </a:r>
            <a:r>
              <a:rPr lang="es-ES" dirty="0"/>
              <a:t>.</a:t>
            </a:r>
            <a:br>
              <a:rPr lang="es-ES" dirty="0"/>
            </a:br>
            <a:r>
              <a:rPr lang="es-ES" dirty="0"/>
              <a:t>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b="1" i="1" dirty="0" err="1">
                <a:solidFill>
                  <a:schemeClr val="tx1"/>
                </a:solidFill>
              </a:rPr>
              <a:t>Medida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Altenativa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Si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la </a:t>
            </a:r>
            <a:r>
              <a:rPr lang="en-US" dirty="0" err="1" smtClean="0">
                <a:solidFill>
                  <a:schemeClr val="tx1"/>
                </a:solidFill>
              </a:rPr>
              <a:t>falta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disponibilidad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dato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dura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demasiado</a:t>
            </a:r>
            <a:r>
              <a:rPr lang="en-US" dirty="0" smtClean="0">
                <a:solidFill>
                  <a:schemeClr val="tx1"/>
                </a:solidFill>
              </a:rPr>
              <a:t>, s</a:t>
            </a:r>
            <a:r>
              <a:rPr lang="es-ES" dirty="0" smtClean="0">
                <a:solidFill>
                  <a:schemeClr val="tx1"/>
                </a:solidFill>
              </a:rPr>
              <a:t>e </a:t>
            </a:r>
            <a:r>
              <a:rPr lang="es-ES" dirty="0">
                <a:solidFill>
                  <a:schemeClr val="tx1"/>
                </a:solidFill>
              </a:rPr>
              <a:t>requiere el reemplazo con medidas reales alternativas.</a:t>
            </a:r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66567" name="Picture 28" descr="C:\Documenti\Walter\Documenti\Foto\Foto\Ottaviano-20130822-003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2205038"/>
            <a:ext cx="1655763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ccia in giù 12"/>
          <p:cNvSpPr/>
          <p:nvPr/>
        </p:nvSpPr>
        <p:spPr>
          <a:xfrm>
            <a:off x="142875" y="1412777"/>
            <a:ext cx="720725" cy="5184575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it-IT" sz="1600" b="1" dirty="0">
                <a:solidFill>
                  <a:schemeClr val="bg1"/>
                </a:solidFill>
              </a:rPr>
              <a:t>PO02 </a:t>
            </a:r>
            <a:r>
              <a:rPr lang="it-IT" sz="1600" b="1" dirty="0" smtClean="0">
                <a:solidFill>
                  <a:schemeClr val="bg1"/>
                </a:solidFill>
              </a:rPr>
              <a:t>Procedimiento  ( Manual Mantenimiento SMEC)</a:t>
            </a:r>
            <a:endParaRPr lang="it-IT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contenuto 2"/>
          <p:cNvSpPr>
            <a:spLocks noGrp="1"/>
          </p:cNvSpPr>
          <p:nvPr>
            <p:ph idx="1"/>
          </p:nvPr>
        </p:nvSpPr>
        <p:spPr>
          <a:xfrm>
            <a:off x="684213" y="1628775"/>
            <a:ext cx="3527425" cy="4670425"/>
          </a:xfrm>
          <a:ln w="31750">
            <a:solidFill>
              <a:srgbClr val="FF0000"/>
            </a:solidFill>
          </a:ln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es-ES" sz="2400" dirty="0" smtClean="0"/>
              <a:t>Industria  INSTALLATION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dirty="0" smtClean="0"/>
              <a:t>El sistema funciona en paralelo con el sistema instalado en la planta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 smtClean="0"/>
              <a:t>El sistema adquiere los datos directamente </a:t>
            </a:r>
            <a:r>
              <a:rPr lang="es-ES" sz="2400" dirty="0" smtClean="0"/>
              <a:t>del SAM </a:t>
            </a:r>
            <a:r>
              <a:rPr lang="es-ES" sz="2400" dirty="0" smtClean="0"/>
              <a:t>y de las plantas (datos prima secundaria)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 smtClean="0"/>
              <a:t>Los datos se elaboran de acuerdo con algoritmos codificados específicos</a:t>
            </a:r>
            <a:br>
              <a:rPr lang="es-ES" sz="2400" dirty="0" smtClean="0"/>
            </a:br>
            <a:endParaRPr lang="es-ES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400" dirty="0" smtClean="0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4932363" y="1628775"/>
            <a:ext cx="3816350" cy="4670425"/>
          </a:xfrm>
          <a:prstGeom prst="rect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" sz="2200" smtClean="0">
                <a:solidFill>
                  <a:schemeClr val="tx1"/>
                </a:solidFill>
                <a:latin typeface="+mj-lt"/>
                <a:cs typeface="+mn-cs"/>
              </a:rPr>
              <a:t>Autoridad</a:t>
            </a:r>
            <a:r>
              <a:rPr lang="es-ES" sz="2000" smtClean="0">
                <a:solidFill>
                  <a:schemeClr val="tx1"/>
                </a:solidFill>
                <a:latin typeface="+mj-lt"/>
                <a:cs typeface="+mn-cs"/>
              </a:rPr>
              <a:t>   INSTALLATION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200" smtClean="0">
                <a:solidFill>
                  <a:schemeClr val="tx1"/>
                </a:solidFill>
                <a:latin typeface="+mj-lt"/>
              </a:rPr>
              <a:t>Los </a:t>
            </a:r>
            <a:r>
              <a:rPr lang="es-ES" sz="2200">
                <a:solidFill>
                  <a:schemeClr val="tx1"/>
                </a:solidFill>
                <a:latin typeface="+mj-lt"/>
              </a:rPr>
              <a:t>datos de emisiones promediadas durante 24 horas se envían diariamente a la oficina central (Agencia Regional para la Protección del Medio Ambiente</a:t>
            </a:r>
            <a:r>
              <a:rPr lang="es-ES" sz="2200" smtClean="0">
                <a:solidFill>
                  <a:schemeClr val="tx1"/>
                </a:solidFill>
                <a:latin typeface="+mj-lt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200">
                <a:solidFill>
                  <a:schemeClr val="tx1"/>
                </a:solidFill>
                <a:latin typeface="+mj-lt"/>
              </a:rPr>
              <a:t/>
            </a:r>
            <a:br>
              <a:rPr lang="es-ES" sz="2200">
                <a:solidFill>
                  <a:schemeClr val="tx1"/>
                </a:solidFill>
                <a:latin typeface="+mj-lt"/>
              </a:rPr>
            </a:br>
            <a:r>
              <a:rPr lang="es-ES" sz="2200">
                <a:solidFill>
                  <a:schemeClr val="tx1"/>
                </a:solidFill>
                <a:latin typeface="+mj-lt"/>
              </a:rPr>
              <a:t>Los datos se utilizan para la evaluación del cumplimiento y elaboración estadística </a:t>
            </a:r>
            <a:r>
              <a:rPr lang="es-ES" sz="2200" smtClean="0">
                <a:solidFill>
                  <a:schemeClr val="tx1"/>
                </a:solidFill>
                <a:latin typeface="+mj-lt"/>
              </a:rPr>
              <a:t>locales</a:t>
            </a:r>
            <a:endParaRPr lang="es-ES" sz="2200" smtClean="0">
              <a:solidFill>
                <a:schemeClr val="tx1"/>
              </a:solidFill>
              <a:latin typeface="+mj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" sz="2000">
              <a:solidFill>
                <a:schemeClr val="tx1"/>
              </a:solidFill>
              <a:latin typeface="+mj-lt"/>
              <a:cs typeface="+mn-cs"/>
            </a:endParaRPr>
          </a:p>
        </p:txBody>
      </p:sp>
      <p:sp>
        <p:nvSpPr>
          <p:cNvPr id="12" name="Freccia a destra 11"/>
          <p:cNvSpPr/>
          <p:nvPr/>
        </p:nvSpPr>
        <p:spPr>
          <a:xfrm>
            <a:off x="4284663" y="3716338"/>
            <a:ext cx="574675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2627784" y="214313"/>
            <a:ext cx="5308624" cy="766762"/>
          </a:xfrm>
        </p:spPr>
        <p:txBody>
          <a:bodyPr/>
          <a:lstStyle/>
          <a:p>
            <a:pPr indent="-361950">
              <a:spcBef>
                <a:spcPts val="600"/>
              </a:spcBef>
              <a:defRPr/>
            </a:pPr>
            <a:r>
              <a:rPr lang="es-ES" sz="3600" dirty="0" smtClean="0"/>
              <a:t>Conexión con la red  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71688" y="214313"/>
            <a:ext cx="6892800" cy="857250"/>
          </a:xfrm>
        </p:spPr>
        <p:txBody>
          <a:bodyPr/>
          <a:lstStyle/>
          <a:p>
            <a:pPr>
              <a:defRPr/>
            </a:pPr>
            <a:r>
              <a:rPr lang="es-ES" sz="3600" dirty="0" smtClean="0"/>
              <a:t>CONCLUSIONES (</a:t>
            </a:r>
            <a:r>
              <a:rPr lang="es-ES" sz="3600" dirty="0" err="1" smtClean="0"/>
              <a:t>Regione</a:t>
            </a:r>
            <a:r>
              <a:rPr lang="es-ES" sz="3600" dirty="0" smtClean="0"/>
              <a:t> LOMBARDIA)</a:t>
            </a:r>
            <a:endParaRPr lang="es-ES" sz="3600" dirty="0"/>
          </a:p>
        </p:txBody>
      </p:sp>
      <p:sp>
        <p:nvSpPr>
          <p:cNvPr id="68611" name="Segnaposto contenuto 2"/>
          <p:cNvSpPr>
            <a:spLocks noGrp="1"/>
          </p:cNvSpPr>
          <p:nvPr>
            <p:ph idx="1"/>
          </p:nvPr>
        </p:nvSpPr>
        <p:spPr>
          <a:xfrm>
            <a:off x="214313" y="1428750"/>
            <a:ext cx="8715375" cy="5072063"/>
          </a:xfrm>
        </p:spPr>
        <p:txBody>
          <a:bodyPr/>
          <a:lstStyle/>
          <a:p>
            <a:pPr algn="just"/>
            <a:r>
              <a:rPr lang="es-ES" sz="2400" dirty="0" smtClean="0"/>
              <a:t>La medición de las emisiones en continuo es obligatorio por la normativa </a:t>
            </a:r>
            <a:r>
              <a:rPr lang="es-ES" sz="2400" dirty="0" smtClean="0"/>
              <a:t>aplicable (</a:t>
            </a:r>
            <a:r>
              <a:rPr lang="es-ES" sz="2400" dirty="0" err="1" smtClean="0"/>
              <a:t>Regione</a:t>
            </a:r>
            <a:r>
              <a:rPr lang="es-ES" sz="2400" dirty="0" smtClean="0"/>
              <a:t> </a:t>
            </a:r>
            <a:r>
              <a:rPr lang="es-ES" sz="2400" dirty="0" err="1" smtClean="0"/>
              <a:t>Lombardia</a:t>
            </a:r>
            <a:r>
              <a:rPr lang="es-ES" sz="2400" dirty="0" smtClean="0"/>
              <a:t>).</a:t>
            </a:r>
            <a:endParaRPr lang="es-ES" sz="2400" dirty="0" smtClean="0"/>
          </a:p>
          <a:p>
            <a:pPr algn="just"/>
            <a:r>
              <a:rPr lang="es-ES" sz="2400" dirty="0" smtClean="0"/>
              <a:t>La elección del sistema </a:t>
            </a:r>
            <a:r>
              <a:rPr lang="es-ES" sz="2400" dirty="0" smtClean="0"/>
              <a:t>SAM más </a:t>
            </a:r>
            <a:r>
              <a:rPr lang="es-ES" sz="2400" dirty="0" smtClean="0"/>
              <a:t>adecuado en relación con las características de la planta se realiza de acuerdo con las prescripciones técnicas  (</a:t>
            </a:r>
            <a:r>
              <a:rPr lang="es-ES" sz="2400" dirty="0" err="1" smtClean="0"/>
              <a:t>eg</a:t>
            </a:r>
            <a:r>
              <a:rPr lang="es-ES" sz="2400" dirty="0" smtClean="0"/>
              <a:t>. QAL1 Procedimiento - EN 14181)</a:t>
            </a:r>
          </a:p>
          <a:p>
            <a:pPr algn="just"/>
            <a:r>
              <a:rPr lang="es-ES" sz="2400" dirty="0" smtClean="0"/>
              <a:t>Se definen normas específicas para comprobar el cumplimiento de los valores límite; para situaciones especiales el cumplimiento de los VLE no es obligatorio. </a:t>
            </a:r>
          </a:p>
          <a:p>
            <a:pPr algn="just"/>
            <a:r>
              <a:rPr lang="es-ES" sz="2400" dirty="0" smtClean="0"/>
              <a:t>Para cada situación industrial especifica se define un tiempo máximo y mínimo en los que el proceso puede superar los VLE. Los </a:t>
            </a:r>
            <a:r>
              <a:rPr lang="es-ES" sz="2400" dirty="0" smtClean="0"/>
              <a:t>SAM se </a:t>
            </a:r>
            <a:r>
              <a:rPr lang="es-ES" sz="2400" dirty="0" smtClean="0"/>
              <a:t>utilizan como control del proceso.</a:t>
            </a:r>
          </a:p>
          <a:p>
            <a:pPr algn="just"/>
            <a:endParaRPr lang="es-ES" sz="2400" dirty="0" smtClean="0"/>
          </a:p>
          <a:p>
            <a:pPr algn="just"/>
            <a:endParaRPr lang="es-ES" sz="2400" dirty="0" smtClean="0"/>
          </a:p>
          <a:p>
            <a:pPr algn="just"/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88" y="2643188"/>
            <a:ext cx="8496300" cy="928687"/>
          </a:xfrm>
        </p:spPr>
        <p:txBody>
          <a:bodyPr anchor="t">
            <a:normAutofit fontScale="90000"/>
          </a:bodyPr>
          <a:lstStyle/>
          <a:p>
            <a:pPr>
              <a:defRPr/>
            </a:pPr>
            <a:r>
              <a:rPr lang="en-GB" sz="2800" smtClean="0"/>
              <a:t>Thank You</a:t>
            </a:r>
            <a:br>
              <a:rPr lang="en-GB" sz="2800" smtClean="0"/>
            </a:br>
            <a:r>
              <a:rPr lang="en-GB" sz="2400" smtClean="0">
                <a:hlinkClick r:id="rId3"/>
              </a:rPr>
              <a:t>nfavaro@spevetro.it</a:t>
            </a:r>
            <a:r>
              <a:rPr lang="en-GB" sz="2400" smtClean="0"/>
              <a:t/>
            </a:r>
            <a:br>
              <a:rPr lang="en-GB" sz="2400" smtClean="0"/>
            </a:br>
            <a:r>
              <a:rPr lang="en-GB" sz="2400" smtClean="0"/>
              <a:t/>
            </a:r>
            <a:br>
              <a:rPr lang="en-GB" sz="2400" smtClean="0"/>
            </a:br>
            <a:r>
              <a:rPr lang="en-GB" sz="2400" smtClean="0"/>
              <a:t/>
            </a:r>
            <a:br>
              <a:rPr lang="en-GB" sz="2400" smtClean="0"/>
            </a:br>
            <a:r>
              <a:rPr lang="en-GB" sz="1600" smtClean="0"/>
              <a:t>SSV Stazione Sperimentale del Vetro</a:t>
            </a:r>
            <a:br>
              <a:rPr lang="en-GB" sz="1600" smtClean="0"/>
            </a:br>
            <a:r>
              <a:rPr lang="en-GB" sz="1600" smtClean="0"/>
              <a:t>Via Briati, 10</a:t>
            </a:r>
            <a:br>
              <a:rPr lang="en-GB" sz="1600" smtClean="0"/>
            </a:br>
            <a:r>
              <a:rPr lang="en-GB" sz="1600" smtClean="0"/>
              <a:t>30030 Murano (VE)</a:t>
            </a:r>
            <a:br>
              <a:rPr lang="en-GB" sz="1600" smtClean="0"/>
            </a:br>
            <a:r>
              <a:rPr lang="en-GB" sz="1600" smtClean="0"/>
              <a:t>Italy</a:t>
            </a:r>
            <a:br>
              <a:rPr lang="en-GB" sz="1600" smtClean="0"/>
            </a:br>
            <a:r>
              <a:rPr lang="en-GB" sz="1600" smtClean="0"/>
              <a:t>Phone +39 0412737011</a:t>
            </a:r>
            <a:br>
              <a:rPr lang="en-GB" sz="1600" smtClean="0"/>
            </a:br>
            <a:r>
              <a:rPr lang="en-GB" sz="1600" smtClean="0">
                <a:hlinkClick r:id="rId4"/>
              </a:rPr>
              <a:t>www.spevetro.it</a:t>
            </a:r>
            <a:r>
              <a:rPr lang="en-GB" sz="2400" smtClean="0"/>
              <a:t/>
            </a:r>
            <a:br>
              <a:rPr lang="en-GB" sz="2400" smtClean="0"/>
            </a:br>
            <a:endParaRPr lang="en-GB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olo 1"/>
          <p:cNvSpPr>
            <a:spLocks noGrp="1"/>
          </p:cNvSpPr>
          <p:nvPr>
            <p:ph type="title"/>
          </p:nvPr>
        </p:nvSpPr>
        <p:spPr>
          <a:xfrm>
            <a:off x="2071688" y="214313"/>
            <a:ext cx="6858000" cy="857250"/>
          </a:xfrm>
        </p:spPr>
        <p:txBody>
          <a:bodyPr/>
          <a:lstStyle/>
          <a:p>
            <a:pPr>
              <a:defRPr/>
            </a:pPr>
            <a:r>
              <a:rPr lang="es-ES" sz="3200" smtClean="0"/>
              <a:t>AGENDA</a:t>
            </a:r>
          </a:p>
        </p:txBody>
      </p:sp>
      <p:sp>
        <p:nvSpPr>
          <p:cNvPr id="2052" name="Segnaposto contenuto 2"/>
          <p:cNvSpPr>
            <a:spLocks noGrp="1"/>
          </p:cNvSpPr>
          <p:nvPr>
            <p:ph idx="1"/>
          </p:nvPr>
        </p:nvSpPr>
        <p:spPr>
          <a:xfrm>
            <a:off x="214313" y="1773238"/>
            <a:ext cx="8715375" cy="4727575"/>
          </a:xfrm>
        </p:spPr>
        <p:txBody>
          <a:bodyPr/>
          <a:lstStyle/>
          <a:p>
            <a:r>
              <a:rPr lang="es-ES" sz="2400" dirty="0" smtClean="0">
                <a:latin typeface="+mj-lt"/>
              </a:rPr>
              <a:t>Sistemas de Medición de Emisiones en Continuo </a:t>
            </a:r>
            <a:r>
              <a:rPr lang="es-ES" sz="2400" dirty="0" smtClean="0">
                <a:latin typeface="+mj-lt"/>
              </a:rPr>
              <a:t>(SAM) </a:t>
            </a:r>
            <a:endParaRPr lang="es-ES" sz="2400" dirty="0" smtClean="0">
              <a:latin typeface="+mj-lt"/>
            </a:endParaRPr>
          </a:p>
          <a:p>
            <a:r>
              <a:rPr lang="es-ES" sz="2400" dirty="0" smtClean="0">
                <a:latin typeface="+mj-lt"/>
              </a:rPr>
              <a:t>Legislación Nacional y local</a:t>
            </a:r>
          </a:p>
          <a:p>
            <a:r>
              <a:rPr lang="es-ES" sz="2400" dirty="0" smtClean="0">
                <a:latin typeface="+mj-lt"/>
              </a:rPr>
              <a:t>Requisitos instrumentales de los </a:t>
            </a:r>
            <a:r>
              <a:rPr lang="es-ES" sz="2400" dirty="0" smtClean="0">
                <a:latin typeface="+mj-lt"/>
              </a:rPr>
              <a:t>SAM</a:t>
            </a:r>
            <a:endParaRPr lang="es-ES" sz="2400" dirty="0" smtClean="0">
              <a:latin typeface="+mj-lt"/>
            </a:endParaRPr>
          </a:p>
          <a:p>
            <a:r>
              <a:rPr lang="es-ES" sz="2400" dirty="0" smtClean="0">
                <a:latin typeface="+mj-lt"/>
              </a:rPr>
              <a:t>Requisitos de gestión de los </a:t>
            </a:r>
            <a:r>
              <a:rPr lang="es-ES" sz="2400" dirty="0" smtClean="0">
                <a:latin typeface="+mj-lt"/>
              </a:rPr>
              <a:t>SAM</a:t>
            </a:r>
            <a:endParaRPr lang="es-ES" sz="2400" dirty="0" smtClean="0">
              <a:latin typeface="+mj-lt"/>
            </a:endParaRPr>
          </a:p>
          <a:p>
            <a:r>
              <a:rPr lang="es-ES" sz="2400" dirty="0" smtClean="0">
                <a:latin typeface="+mj-lt"/>
              </a:rPr>
              <a:t>Casos prácticos</a:t>
            </a:r>
          </a:p>
          <a:p>
            <a:endParaRPr lang="es-ES" sz="2400" dirty="0" smtClean="0">
              <a:latin typeface="+mj-lt"/>
            </a:endParaRPr>
          </a:p>
          <a:p>
            <a:endParaRPr lang="es-ES" sz="2400" dirty="0" smtClean="0">
              <a:latin typeface="+mj-lt"/>
            </a:endParaRPr>
          </a:p>
          <a:p>
            <a:endParaRPr lang="es-ES" sz="2400" dirty="0" smtClean="0">
              <a:latin typeface="+mj-lt"/>
            </a:endParaRPr>
          </a:p>
          <a:p>
            <a:endParaRPr lang="es-ES" sz="2400" dirty="0" smtClean="0">
              <a:latin typeface="+mj-lt"/>
            </a:endParaRPr>
          </a:p>
          <a:p>
            <a:pPr>
              <a:buFont typeface="Wingdings" pitchFamily="2" charset="2"/>
              <a:buNone/>
            </a:pPr>
            <a:endParaRPr lang="es-ES" sz="2000" dirty="0" smtClean="0">
              <a:latin typeface="+mj-lt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5649913" y="2420938"/>
          <a:ext cx="3024187" cy="4151312"/>
        </p:xfrm>
        <a:graphic>
          <a:graphicData uri="http://schemas.openxmlformats.org/presentationml/2006/ole">
            <p:oleObj spid="_x0000_s2050" name="Picture" r:id="rId3" imgW="6087240" imgH="3801240" progId="Word.Picture.8">
              <p:embed/>
            </p:oleObj>
          </a:graphicData>
        </a:graphic>
      </p:graphicFrame>
      <p:sp>
        <p:nvSpPr>
          <p:cNvPr id="5" name="Connettore 4"/>
          <p:cNvSpPr/>
          <p:nvPr/>
        </p:nvSpPr>
        <p:spPr>
          <a:xfrm>
            <a:off x="6156176" y="3068960"/>
            <a:ext cx="2016224" cy="1872208"/>
          </a:xfrm>
          <a:prstGeom prst="flowChartConnector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b="1" smtClean="0">
                <a:ln>
                  <a:solidFill>
                    <a:srgbClr val="FF0000"/>
                  </a:solidFill>
                </a:ln>
                <a:solidFill>
                  <a:srgbClr val="FF3300"/>
                </a:solidFill>
                <a:latin typeface="+mj-lt"/>
              </a:rPr>
              <a:t>Continuous Emissions</a:t>
            </a:r>
          </a:p>
          <a:p>
            <a:pPr algn="ctr">
              <a:defRPr/>
            </a:pPr>
            <a:r>
              <a:rPr lang="es-ES" sz="2000" b="1" smtClean="0">
                <a:ln>
                  <a:solidFill>
                    <a:srgbClr val="FF0000"/>
                  </a:solidFill>
                </a:ln>
                <a:solidFill>
                  <a:srgbClr val="FF3300"/>
                </a:solidFill>
                <a:latin typeface="+mj-lt"/>
              </a:rPr>
              <a:t>Monitoring</a:t>
            </a:r>
          </a:p>
          <a:p>
            <a:pPr algn="ctr">
              <a:defRPr/>
            </a:pPr>
            <a:r>
              <a:rPr lang="es-ES" sz="2000" b="1" smtClean="0">
                <a:ln>
                  <a:solidFill>
                    <a:srgbClr val="FF0000"/>
                  </a:solidFill>
                </a:ln>
                <a:solidFill>
                  <a:srgbClr val="FF3300"/>
                </a:solidFill>
                <a:latin typeface="+mj-lt"/>
              </a:rPr>
              <a:t>System</a:t>
            </a:r>
            <a:endParaRPr lang="es-ES" sz="2000" b="1">
              <a:ln>
                <a:solidFill>
                  <a:srgbClr val="FF0000"/>
                </a:solidFill>
              </a:ln>
              <a:solidFill>
                <a:srgbClr val="FF33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/>
          <p:cNvSpPr/>
          <p:nvPr/>
        </p:nvSpPr>
        <p:spPr>
          <a:xfrm>
            <a:off x="6035675" y="1341438"/>
            <a:ext cx="2857500" cy="249299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2200" b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1. Sistemas extractivos</a:t>
            </a:r>
          </a:p>
          <a:p>
            <a:pPr>
              <a:defRPr/>
            </a:pPr>
            <a:r>
              <a:rPr lang="es-ES" sz="2200" smtClean="0">
                <a:latin typeface="+mj-lt"/>
              </a:rPr>
              <a:t>El </a:t>
            </a:r>
            <a:r>
              <a:rPr lang="es-ES" sz="2200">
                <a:latin typeface="+mj-lt"/>
              </a:rPr>
              <a:t>gas se extrae de la emisión de flujo y entregado a los instrumentos directamente o después del </a:t>
            </a:r>
            <a:r>
              <a:rPr lang="es-ES" sz="2200" smtClean="0">
                <a:latin typeface="+mj-lt"/>
              </a:rPr>
              <a:t>secad</a:t>
            </a:r>
            <a:r>
              <a:rPr lang="es-ES" sz="2400" smtClean="0">
                <a:latin typeface="+mj-lt"/>
              </a:rPr>
              <a:t>o</a:t>
            </a:r>
            <a:endParaRPr lang="es-ES" sz="22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" name="irc_mi" descr="http://www.groupinstrumentation.com.au/media/6777/cems-integrate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9675" y="1341438"/>
            <a:ext cx="2214563" cy="28082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2" name="Rettangolo 11"/>
          <p:cNvSpPr/>
          <p:nvPr/>
        </p:nvSpPr>
        <p:spPr>
          <a:xfrm>
            <a:off x="4887913" y="4308475"/>
            <a:ext cx="3571875" cy="11079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2200" b="1" smtClean="0">
                <a:solidFill>
                  <a:schemeClr val="accent1"/>
                </a:solidFill>
                <a:latin typeface="+mj-lt"/>
              </a:rPr>
              <a:t>2. Sistemas in-situ  </a:t>
            </a:r>
          </a:p>
          <a:p>
            <a:pPr>
              <a:defRPr/>
            </a:pPr>
            <a:r>
              <a:rPr lang="es-ES" sz="2200" smtClean="0">
                <a:solidFill>
                  <a:schemeClr val="tx1"/>
                </a:solidFill>
                <a:latin typeface="+mj-lt"/>
              </a:rPr>
              <a:t>El gas es analizado directamente en la chimenea</a:t>
            </a:r>
            <a:endParaRPr lang="es-ES" sz="2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Segnaposto contenuto 8"/>
          <p:cNvSpPr txBox="1">
            <a:spLocks/>
          </p:cNvSpPr>
          <p:nvPr/>
        </p:nvSpPr>
        <p:spPr bwMode="auto">
          <a:xfrm>
            <a:off x="395536" y="1124744"/>
            <a:ext cx="3384376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" sz="2200" dirty="0">
                <a:solidFill>
                  <a:schemeClr val="tx1"/>
                </a:solidFill>
                <a:latin typeface="+mj-lt"/>
                <a:cs typeface="+mn-cs"/>
              </a:rPr>
              <a:t>Los sistemas de </a:t>
            </a:r>
            <a:r>
              <a:rPr lang="es-ES" sz="2200" dirty="0" smtClean="0">
                <a:solidFill>
                  <a:schemeClr val="tx1"/>
                </a:solidFill>
                <a:latin typeface="+mj-lt"/>
                <a:cs typeface="+mn-cs"/>
              </a:rPr>
              <a:t>monitorización continuo </a:t>
            </a:r>
            <a:r>
              <a:rPr lang="es-ES" sz="2200" dirty="0">
                <a:solidFill>
                  <a:schemeClr val="tx1"/>
                </a:solidFill>
                <a:latin typeface="+mj-lt"/>
                <a:cs typeface="+mn-cs"/>
              </a:rPr>
              <a:t>de emisiones se pueden dividir en dos categorías principales</a:t>
            </a:r>
            <a:r>
              <a:rPr lang="es-ES" sz="2200" dirty="0" smtClean="0">
                <a:solidFill>
                  <a:schemeClr val="tx1"/>
                </a:solidFill>
                <a:latin typeface="+mj-lt"/>
                <a:cs typeface="+mn-cs"/>
              </a:rPr>
              <a:t>:</a:t>
            </a:r>
            <a:endParaRPr lang="es-ES" sz="2200" dirty="0">
              <a:solidFill>
                <a:schemeClr val="tx1"/>
              </a:solidFill>
              <a:latin typeface="+mj-lt"/>
              <a:cs typeface="+mn-cs"/>
            </a:endParaRPr>
          </a:p>
        </p:txBody>
      </p:sp>
      <p:pic>
        <p:nvPicPr>
          <p:cNvPr id="16" name="irc_mi" descr="http://www.pacetoday.com.au/getmedia/b23cdf56-885f-4f63-8fe4-3332d4d9103e/cems2.aspx?width=600&amp;height=35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100" y="4321175"/>
            <a:ext cx="4143375" cy="23479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Segnaposto contenuto 8"/>
          <p:cNvSpPr txBox="1">
            <a:spLocks/>
          </p:cNvSpPr>
          <p:nvPr/>
        </p:nvSpPr>
        <p:spPr bwMode="auto">
          <a:xfrm>
            <a:off x="323850" y="3015481"/>
            <a:ext cx="307181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buFont typeface="Arial" charset="0"/>
              <a:buAutoNum type="arabicPeriod"/>
              <a:defRPr/>
            </a:pPr>
            <a:r>
              <a:rPr lang="es-ES" sz="2200" b="1" smtClean="0">
                <a:solidFill>
                  <a:schemeClr val="accent6">
                    <a:lumMod val="50000"/>
                  </a:schemeClr>
                </a:solidFill>
                <a:latin typeface="+mj-lt"/>
                <a:cs typeface="+mn-cs"/>
              </a:rPr>
              <a:t>Sistemas extractivos</a:t>
            </a:r>
            <a:endParaRPr lang="es-ES" sz="2200" b="1">
              <a:solidFill>
                <a:schemeClr val="accent1"/>
              </a:solidFill>
              <a:latin typeface="+mj-lt"/>
              <a:cs typeface="+mn-cs"/>
            </a:endParaRPr>
          </a:p>
        </p:txBody>
      </p:sp>
      <p:sp>
        <p:nvSpPr>
          <p:cNvPr id="10" name="Segnaposto contenuto 8"/>
          <p:cNvSpPr txBox="1">
            <a:spLocks/>
          </p:cNvSpPr>
          <p:nvPr/>
        </p:nvSpPr>
        <p:spPr bwMode="auto">
          <a:xfrm>
            <a:off x="395288" y="3447281"/>
            <a:ext cx="307181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buFont typeface="+mj-lt"/>
              <a:buAutoNum type="arabicPeriod" startAt="2"/>
              <a:defRPr/>
            </a:pPr>
            <a:r>
              <a:rPr lang="es-ES" sz="2200" b="1" dirty="0" smtClean="0">
                <a:solidFill>
                  <a:schemeClr val="accent1"/>
                </a:solidFill>
                <a:latin typeface="+mj-lt"/>
                <a:cs typeface="+mn-cs"/>
              </a:rPr>
              <a:t>Sistemas in situ</a:t>
            </a:r>
            <a:endParaRPr lang="es-ES" sz="2200" b="1" dirty="0">
              <a:solidFill>
                <a:schemeClr val="accent1"/>
              </a:solidFill>
              <a:latin typeface="+mj-lt"/>
              <a:cs typeface="+mn-cs"/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2071688" y="214313"/>
            <a:ext cx="6858000" cy="857250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es-ES" sz="3200" b="1" cap="all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TIPOS DE </a:t>
            </a:r>
            <a:r>
              <a:rPr lang="es-ES" sz="3200" b="1" cap="all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</a:t>
            </a:r>
            <a:endParaRPr lang="es-ES" sz="3200" b="1" cap="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contenuto 3"/>
          <p:cNvSpPr>
            <a:spLocks noGrp="1"/>
          </p:cNvSpPr>
          <p:nvPr>
            <p:ph idx="1"/>
          </p:nvPr>
        </p:nvSpPr>
        <p:spPr>
          <a:xfrm>
            <a:off x="214313" y="1428750"/>
            <a:ext cx="8715375" cy="5072063"/>
          </a:xfrm>
        </p:spPr>
        <p:txBody>
          <a:bodyPr/>
          <a:lstStyle/>
          <a:p>
            <a:endParaRPr lang="es-ES" smtClean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72008" y="1159998"/>
          <a:ext cx="8964488" cy="549683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90026"/>
                <a:gridCol w="4385113"/>
                <a:gridCol w="2889349"/>
              </a:tblGrid>
              <a:tr h="577362">
                <a:tc>
                  <a:txBody>
                    <a:bodyPr/>
                    <a:lstStyle/>
                    <a:p>
                      <a:endParaRPr lang="es-ES" sz="1800" b="1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noProof="0" smtClean="0"/>
                        <a:t>Sistemas de Extraccion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sz="1800" b="1" noProof="0" smtClean="0"/>
                        <a:t>Sistemas In-situ </a:t>
                      </a:r>
                    </a:p>
                  </a:txBody>
                  <a:tcPr/>
                </a:tc>
              </a:tr>
              <a:tr h="22405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1800" kern="120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Ventajas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s-ES" sz="1800" kern="1200" noProof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indent="-108000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es-ES" sz="1700" noProof="0" dirty="0" smtClean="0"/>
                        <a:t>Analizadores de componentes múltiples (corriente dividida)</a:t>
                      </a:r>
                    </a:p>
                    <a:p>
                      <a:pPr marL="108000" indent="-108000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es-ES" sz="1700" noProof="0" dirty="0" smtClean="0"/>
                        <a:t>Fácil mantenimiento de los analizadores</a:t>
                      </a:r>
                    </a:p>
                    <a:p>
                      <a:pPr marL="108000" indent="-108000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es-ES" sz="1700" noProof="0" dirty="0" smtClean="0"/>
                        <a:t> Fácil de comprobar la calibración con estándares certificados</a:t>
                      </a:r>
                    </a:p>
                    <a:p>
                      <a:pPr marL="108000" indent="-108000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es-ES" sz="1700" noProof="0" dirty="0" smtClean="0"/>
                        <a:t>Posible medición seca</a:t>
                      </a:r>
                    </a:p>
                    <a:p>
                      <a:pPr marL="108000" indent="-108000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es-ES" sz="1700" noProof="0" dirty="0" smtClean="0"/>
                        <a:t>Fácil de sustituir con el sistema de copia de seguridad: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indent="-108000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es-ES" sz="1700" noProof="0" dirty="0" smtClean="0"/>
                        <a:t> No componentes</a:t>
                      </a:r>
                      <a:r>
                        <a:rPr lang="es-ES" sz="1700" baseline="0" noProof="0" dirty="0" smtClean="0"/>
                        <a:t> de muestreo</a:t>
                      </a:r>
                      <a:endParaRPr lang="es-ES" sz="1700" noProof="0" dirty="0" smtClean="0"/>
                    </a:p>
                    <a:p>
                      <a:pPr marL="108000" indent="-108000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es-ES" sz="1700" noProof="0" dirty="0" smtClean="0"/>
                        <a:t> Respuesta rápida</a:t>
                      </a:r>
                    </a:p>
                    <a:p>
                      <a:pPr marL="108000" indent="-108000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es-ES" sz="1700" noProof="0" dirty="0" smtClean="0"/>
                        <a:t> Especializado en humos de alta humedad/ aplicaciones de polvo</a:t>
                      </a:r>
                      <a:endParaRPr lang="es-ES" sz="1700" noProof="0" dirty="0"/>
                    </a:p>
                  </a:txBody>
                  <a:tcPr/>
                </a:tc>
              </a:tr>
              <a:tr h="17190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1800" kern="120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Desventajas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s-ES" sz="1800" kern="1200" noProof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08000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es-ES" sz="1700" noProof="0" smtClean="0"/>
                        <a:t>Más componentes para mantener y comprobar vs en el sistema in situ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1080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s-ES" sz="1700" noProof="0" dirty="0" smtClean="0"/>
                        <a:t> Dificultad</a:t>
                      </a:r>
                      <a:r>
                        <a:rPr lang="es-ES" sz="1700" baseline="0" noProof="0" dirty="0" smtClean="0"/>
                        <a:t> de mantenimiento</a:t>
                      </a:r>
                    </a:p>
                    <a:p>
                      <a:pPr marL="0" marR="0" indent="-1080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s-ES" sz="1700" baseline="0" noProof="0" dirty="0" smtClean="0"/>
                        <a:t> No fácil de sustituir por un sistema back up.</a:t>
                      </a:r>
                      <a:endParaRPr lang="es-ES" sz="1700" noProof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olo 1"/>
          <p:cNvSpPr txBox="1">
            <a:spLocks/>
          </p:cNvSpPr>
          <p:nvPr/>
        </p:nvSpPr>
        <p:spPr>
          <a:xfrm>
            <a:off x="2071688" y="214313"/>
            <a:ext cx="6858000" cy="857250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es-ES" sz="3200" b="1" cap="all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Seleccion</a:t>
            </a:r>
            <a:r>
              <a:rPr lang="es-ES" sz="3200" b="1" cap="all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DEL SISTEMA </a:t>
            </a:r>
            <a:r>
              <a:rPr lang="es-ES" sz="3200" b="1" cap="all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 APROPIADO</a:t>
            </a:r>
            <a:endParaRPr lang="es-ES" sz="3200" b="1" cap="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196850" y="1341438"/>
          <a:ext cx="8695866" cy="4758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758"/>
                <a:gridCol w="720080"/>
                <a:gridCol w="936104"/>
                <a:gridCol w="720080"/>
                <a:gridCol w="1224136"/>
                <a:gridCol w="646380"/>
                <a:gridCol w="145708"/>
                <a:gridCol w="1016103"/>
                <a:gridCol w="929449"/>
                <a:gridCol w="1511068"/>
              </a:tblGrid>
              <a:tr h="920714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Parameter</a:t>
                      </a:r>
                      <a:endParaRPr lang="it-IT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FTIR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NDIR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UV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/>
                        <a:t>Chemilum</a:t>
                      </a:r>
                      <a:endParaRPr lang="it-IT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ZrO</a:t>
                      </a:r>
                      <a:r>
                        <a:rPr lang="it-IT" sz="1600" baseline="-25000" dirty="0" smtClean="0"/>
                        <a:t>2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/>
                        <a:t>Paramag</a:t>
                      </a:r>
                      <a:r>
                        <a:rPr lang="it-IT" sz="1600" dirty="0" smtClean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/>
                        <a:t>Electr</a:t>
                      </a:r>
                      <a:r>
                        <a:rPr lang="it-IT" sz="1600" dirty="0" smtClean="0"/>
                        <a:t>.</a:t>
                      </a:r>
                    </a:p>
                    <a:p>
                      <a:pPr algn="ctr"/>
                      <a:r>
                        <a:rPr lang="it-IT" sz="1600" dirty="0" err="1" smtClean="0"/>
                        <a:t>Cell</a:t>
                      </a:r>
                      <a:r>
                        <a:rPr lang="it-IT" sz="1600" dirty="0" smtClean="0"/>
                        <a:t> 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E</a:t>
                      </a:r>
                      <a:r>
                        <a:rPr lang="en-US" sz="1600" dirty="0" err="1" smtClean="0"/>
                        <a:t>xtinction</a:t>
                      </a:r>
                      <a:r>
                        <a:rPr lang="en-US" sz="1600" dirty="0" smtClean="0"/>
                        <a:t> or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diffraction of light</a:t>
                      </a:r>
                      <a:endParaRPr lang="it-IT" sz="1600" dirty="0"/>
                    </a:p>
                  </a:txBody>
                  <a:tcPr anchor="ctr"/>
                </a:tc>
              </a:tr>
              <a:tr h="393778">
                <a:tc vMerge="1">
                  <a:txBody>
                    <a:bodyPr/>
                    <a:lstStyle/>
                    <a:p>
                      <a:pPr algn="l"/>
                      <a:endParaRPr lang="it-IT" sz="16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1a,1b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1a,1b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1b,2a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2a</a:t>
                      </a:r>
                      <a:endParaRPr lang="it-IT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1a,1b</a:t>
                      </a:r>
                      <a:endParaRPr lang="it-IT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2a</a:t>
                      </a:r>
                      <a:endParaRPr lang="it-IT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2a</a:t>
                      </a:r>
                      <a:endParaRPr lang="it-IT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1b</a:t>
                      </a:r>
                      <a:endParaRPr lang="it-IT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210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Dust</a:t>
                      </a:r>
                      <a:endParaRPr lang="it-IT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 anchor="ctr"/>
                </a:tc>
              </a:tr>
              <a:tr h="321005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it-IT" sz="1600" b="1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it-IT" sz="1600" b="1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ν</a:t>
                      </a:r>
                      <a:endParaRPr lang="it-IT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ν</a:t>
                      </a:r>
                      <a:endParaRPr lang="it-IT" sz="1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21005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CO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/>
                        <a:t>ν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/>
                        <a:t>ν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52942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it-IT" sz="1600" b="1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it-IT" sz="1600" b="1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endParaRPr lang="it-IT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chemeClr val="tx1"/>
                          </a:solidFill>
                        </a:rPr>
                        <a:t>ν</a:t>
                      </a:r>
                      <a:endParaRPr lang="it-IT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chemeClr val="tx1"/>
                          </a:solidFill>
                        </a:rPr>
                        <a:t>ν</a:t>
                      </a:r>
                      <a:endParaRPr lang="it-IT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Differential</a:t>
                      </a:r>
                      <a:r>
                        <a:rPr lang="it-IT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oximetry</a:t>
                      </a:r>
                      <a:endParaRPr lang="it-IT" sz="14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it-IT" sz="1400" b="1" kern="1200" baseline="-250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it-IT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dry/</a:t>
                      </a:r>
                      <a:r>
                        <a:rPr lang="it-IT" sz="14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wet</a:t>
                      </a:r>
                      <a:r>
                        <a:rPr lang="it-IT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)</a:t>
                      </a:r>
                      <a:endParaRPr lang="it-IT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21005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FF0000"/>
                          </a:solidFill>
                        </a:rPr>
                        <a:t>NOx</a:t>
                      </a:r>
                      <a:endParaRPr lang="it-IT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chemeClr val="tx1"/>
                          </a:solidFill>
                        </a:rPr>
                        <a:t>ν</a:t>
                      </a:r>
                      <a:endParaRPr lang="it-IT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FF0000"/>
                          </a:solidFill>
                        </a:rPr>
                        <a:t>ν</a:t>
                      </a:r>
                      <a:endParaRPr lang="it-IT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chemeClr val="tx1"/>
                          </a:solidFill>
                        </a:rPr>
                        <a:t>ν</a:t>
                      </a:r>
                      <a:endParaRPr lang="it-IT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ν</a:t>
                      </a:r>
                      <a:endParaRPr lang="it-IT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ν</a:t>
                      </a:r>
                      <a:endParaRPr lang="it-IT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21005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FF0000"/>
                          </a:solidFill>
                        </a:rPr>
                        <a:t>SO</a:t>
                      </a:r>
                      <a:r>
                        <a:rPr lang="it-IT" sz="1600" b="1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it-IT" sz="1600" b="1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chemeClr val="tx1"/>
                          </a:solidFill>
                        </a:rPr>
                        <a:t>ν</a:t>
                      </a:r>
                      <a:endParaRPr lang="it-IT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FF0000"/>
                          </a:solidFill>
                        </a:rPr>
                        <a:t>ν</a:t>
                      </a:r>
                      <a:endParaRPr lang="it-IT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chemeClr val="tx1"/>
                          </a:solidFill>
                        </a:rPr>
                        <a:t>ν</a:t>
                      </a:r>
                      <a:endParaRPr lang="it-IT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endParaRPr lang="it-IT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21005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HCl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/>
                        <a:t>ν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/>
                        <a:t>ν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21005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HF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/>
                        <a:t>ν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/>
                        <a:t>ν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21005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NH</a:t>
                      </a:r>
                      <a:r>
                        <a:rPr lang="it-IT" sz="1600" baseline="-25000" dirty="0" smtClean="0"/>
                        <a:t>3</a:t>
                      </a:r>
                      <a:endParaRPr lang="it-IT" sz="16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/>
                        <a:t>ν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/>
                        <a:t>ν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/>
                        <a:t>ν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ν</a:t>
                      </a:r>
                      <a:endParaRPr lang="it-IT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ν</a:t>
                      </a:r>
                      <a:endParaRPr lang="it-IT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79388" y="6237288"/>
            <a:ext cx="5256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s-ES" b="1" dirty="0" smtClean="0">
                <a:solidFill>
                  <a:schemeClr val="tx1"/>
                </a:solidFill>
                <a:latin typeface="+mn-lt"/>
                <a:cs typeface="+mn-cs"/>
              </a:rPr>
              <a:t>1)</a:t>
            </a:r>
            <a:r>
              <a:rPr lang="es-ES" dirty="0" smtClean="0">
                <a:solidFill>
                  <a:schemeClr val="tx1"/>
                </a:solidFill>
                <a:latin typeface="+mn-lt"/>
                <a:cs typeface="+mn-cs"/>
              </a:rPr>
              <a:t> calentado; </a:t>
            </a:r>
            <a:r>
              <a:rPr lang="es-ES" b="1" dirty="0" smtClean="0">
                <a:solidFill>
                  <a:schemeClr val="tx1"/>
                </a:solidFill>
                <a:latin typeface="+mn-lt"/>
                <a:cs typeface="+mn-cs"/>
              </a:rPr>
              <a:t>2)</a:t>
            </a:r>
            <a:r>
              <a:rPr lang="es-ES" dirty="0" smtClean="0">
                <a:solidFill>
                  <a:schemeClr val="tx1"/>
                </a:solidFill>
                <a:latin typeface="+mn-lt"/>
                <a:cs typeface="+mn-cs"/>
              </a:rPr>
              <a:t> enfriado;  </a:t>
            </a:r>
            <a:r>
              <a:rPr lang="es-ES" b="1" dirty="0" smtClean="0">
                <a:solidFill>
                  <a:schemeClr val="tx1"/>
                </a:solidFill>
                <a:latin typeface="+mn-lt"/>
                <a:cs typeface="+mn-cs"/>
              </a:rPr>
              <a:t>a)</a:t>
            </a:r>
            <a:r>
              <a:rPr lang="es-ES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s-ES" dirty="0" smtClean="0">
                <a:solidFill>
                  <a:schemeClr val="tx1"/>
                </a:solidFill>
                <a:latin typeface="+mn-lt"/>
                <a:cs typeface="+mn-cs"/>
              </a:rPr>
              <a:t>extractivo; </a:t>
            </a:r>
            <a:r>
              <a:rPr lang="es-ES" b="1" dirty="0" smtClean="0">
                <a:solidFill>
                  <a:schemeClr val="tx1"/>
                </a:solidFill>
                <a:latin typeface="+mn-lt"/>
                <a:cs typeface="+mn-cs"/>
              </a:rPr>
              <a:t>b)</a:t>
            </a:r>
            <a:r>
              <a:rPr lang="es-ES" dirty="0" smtClean="0">
                <a:solidFill>
                  <a:schemeClr val="tx1"/>
                </a:solidFill>
                <a:latin typeface="+mn-lt"/>
                <a:cs typeface="+mn-cs"/>
              </a:rPr>
              <a:t> in situ.  </a:t>
            </a:r>
            <a:endParaRPr lang="es-ES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5714032" y="6308725"/>
            <a:ext cx="377687" cy="210482"/>
          </a:xfrm>
          <a:prstGeom prst="roundRect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33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290295" y="6237288"/>
            <a:ext cx="26021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s-ES" dirty="0">
                <a:solidFill>
                  <a:schemeClr val="tx1"/>
                </a:solidFill>
                <a:latin typeface="+mj-lt"/>
              </a:rPr>
              <a:t>Opción común </a:t>
            </a:r>
            <a:r>
              <a:rPr lang="es-ES" dirty="0" smtClean="0">
                <a:solidFill>
                  <a:schemeClr val="tx1"/>
                </a:solidFill>
                <a:latin typeface="+mj-lt"/>
              </a:rPr>
              <a:t>italiana</a:t>
            </a:r>
            <a:endParaRPr lang="es-ES" dirty="0">
              <a:solidFill>
                <a:schemeClr val="tx1"/>
              </a:solidFill>
              <a:latin typeface="+mj-lt"/>
              <a:cs typeface="+mn-cs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2071688" y="214313"/>
            <a:ext cx="6858000" cy="857250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defRPr/>
            </a:pPr>
            <a:r>
              <a:rPr lang="es-ES" sz="3200" b="1" cap="all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Selección DEL SISTEMA </a:t>
            </a:r>
            <a:r>
              <a:rPr lang="es-ES" sz="3200" b="1" cap="all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 APROPIADO</a:t>
            </a:r>
            <a:endParaRPr lang="es-ES" sz="3200" b="1" cap="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5" descr="http://www.italymap.it/italy-map-regioni-italia/thumbs-regioni-italia/italia-regioni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068638"/>
            <a:ext cx="28575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71688" y="214313"/>
            <a:ext cx="6858000" cy="85725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LEGISLACIóN</a:t>
            </a:r>
            <a:endParaRPr lang="it-IT" dirty="0"/>
          </a:p>
        </p:txBody>
      </p:sp>
      <p:grpSp>
        <p:nvGrpSpPr>
          <p:cNvPr id="41988" name="Gruppo 32"/>
          <p:cNvGrpSpPr>
            <a:grpSpLocks/>
          </p:cNvGrpSpPr>
          <p:nvPr/>
        </p:nvGrpSpPr>
        <p:grpSpPr bwMode="auto">
          <a:xfrm>
            <a:off x="395288" y="4508500"/>
            <a:ext cx="5832475" cy="2089150"/>
            <a:chOff x="920914" y="4948466"/>
            <a:chExt cx="7248648" cy="1677578"/>
          </a:xfrm>
        </p:grpSpPr>
        <p:pic>
          <p:nvPicPr>
            <p:cNvPr id="41998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20914" y="5296046"/>
              <a:ext cx="1387578" cy="883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uppo 13"/>
            <p:cNvGrpSpPr/>
            <p:nvPr/>
          </p:nvGrpSpPr>
          <p:grpSpPr>
            <a:xfrm>
              <a:off x="2621213" y="4948466"/>
              <a:ext cx="5548349" cy="1677578"/>
              <a:chOff x="1537736" y="2952326"/>
              <a:chExt cx="5548349" cy="1436762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7" name="Elaborazione alternativa 6"/>
              <p:cNvSpPr/>
              <p:nvPr/>
            </p:nvSpPr>
            <p:spPr>
              <a:xfrm rot="5400000">
                <a:off x="3593530" y="896532"/>
                <a:ext cx="1436762" cy="5548349"/>
              </a:xfrm>
              <a:prstGeom prst="flowChartAlternateProcess">
                <a:avLst/>
              </a:prstGeom>
              <a:noFill/>
              <a:ln>
                <a:solidFill>
                  <a:srgbClr val="008000"/>
                </a:solidFill>
              </a:ln>
              <a:sp3d extrusionH="190500" prstMaterial="dkEdge">
                <a:bevelT w="135400" h="16350" prst="relaxedInset"/>
                <a:contourClr>
                  <a:schemeClr val="bg1"/>
                </a:contourClr>
              </a:sp3d>
            </p:spPr>
            <p:style>
              <a:lnRef idx="1">
                <a:schemeClr val="accent5">
                  <a:hueOff val="-9933876"/>
                  <a:satOff val="39811"/>
                  <a:lumOff val="8628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" name="Elaborazione alternativa 4"/>
              <p:cNvSpPr/>
              <p:nvPr/>
            </p:nvSpPr>
            <p:spPr>
              <a:xfrm>
                <a:off x="1716716" y="3015239"/>
                <a:ext cx="5100902" cy="1373848"/>
              </a:xfrm>
              <a:prstGeom prst="rect">
                <a:avLst/>
              </a:prstGeom>
              <a:ln>
                <a:noFill/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99568" tIns="8890" rIns="8890" bIns="8890" spcCol="1270" anchor="ctr"/>
              <a:lstStyle/>
              <a:p>
                <a:pPr marL="57150" lvl="1" indent="-57150" algn="just" defTabSz="355600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it-IT" sz="1600" b="1" dirty="0" err="1">
                    <a:solidFill>
                      <a:srgbClr val="000000"/>
                    </a:solidFill>
                  </a:rPr>
                  <a:t>D.d.s.</a:t>
                </a:r>
                <a:r>
                  <a:rPr lang="it-IT" sz="1600" b="1" dirty="0">
                    <a:solidFill>
                      <a:srgbClr val="000000"/>
                    </a:solidFill>
                  </a:rPr>
                  <a:t> 27 aprile 2010 – n.4343</a:t>
                </a:r>
                <a:r>
                  <a:rPr lang="it-IT" sz="1600" dirty="0">
                    <a:solidFill>
                      <a:srgbClr val="000000"/>
                    </a:solidFill>
                    <a:cs typeface="Arial" charset="0"/>
                  </a:rPr>
                  <a:t>: “</a:t>
                </a:r>
                <a:r>
                  <a:rPr lang="en-US" sz="1600" i="1" dirty="0">
                    <a:solidFill>
                      <a:srgbClr val="000000"/>
                    </a:solidFill>
                    <a:cs typeface="Arial" charset="0"/>
                  </a:rPr>
                  <a:t>Technical measures for the installation and management for continuous monitoring of emissions system (CEMS)</a:t>
                </a:r>
                <a:r>
                  <a:rPr lang="it-IT" sz="1600" i="1" dirty="0">
                    <a:solidFill>
                      <a:srgbClr val="000000"/>
                    </a:solidFill>
                    <a:cs typeface="Arial" charset="0"/>
                  </a:rPr>
                  <a:t>”</a:t>
                </a:r>
                <a:endParaRPr lang="en-US" sz="1600" b="1" i="1" dirty="0">
                  <a:solidFill>
                    <a:srgbClr val="000000"/>
                  </a:solidFill>
                  <a:cs typeface="Arial" charset="0"/>
                </a:endParaRPr>
              </a:p>
              <a:p>
                <a:pPr marL="57150" lvl="1" indent="-57150" algn="just" defTabSz="355600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it-IT" sz="1600" b="1" dirty="0" err="1">
                    <a:solidFill>
                      <a:srgbClr val="000000"/>
                    </a:solidFill>
                  </a:rPr>
                  <a:t>D.d.u.o.</a:t>
                </a:r>
                <a:r>
                  <a:rPr lang="it-IT" sz="1600" b="1" dirty="0">
                    <a:solidFill>
                      <a:srgbClr val="000000"/>
                    </a:solidFill>
                  </a:rPr>
                  <a:t> 20 </a:t>
                </a:r>
                <a:r>
                  <a:rPr lang="it-IT" sz="1600" b="1" dirty="0" err="1">
                    <a:solidFill>
                      <a:srgbClr val="000000"/>
                    </a:solidFill>
                  </a:rPr>
                  <a:t>december</a:t>
                </a:r>
                <a:r>
                  <a:rPr lang="it-IT" sz="1600" b="1" dirty="0">
                    <a:solidFill>
                      <a:srgbClr val="000000"/>
                    </a:solidFill>
                  </a:rPr>
                  <a:t> 2010 – n.13310 e </a:t>
                </a:r>
                <a:r>
                  <a:rPr lang="it-IT" sz="1600" b="1" dirty="0" err="1">
                    <a:solidFill>
                      <a:srgbClr val="000000"/>
                    </a:solidFill>
                  </a:rPr>
                  <a:t>smi</a:t>
                </a:r>
                <a:r>
                  <a:rPr lang="it-IT" sz="1600" dirty="0">
                    <a:solidFill>
                      <a:schemeClr val="tx1"/>
                    </a:solidFill>
                    <a:cs typeface="Arial" charset="0"/>
                  </a:rPr>
                  <a:t>: “</a:t>
                </a:r>
                <a:r>
                  <a:rPr lang="en-US" sz="1600" i="1" dirty="0">
                    <a:solidFill>
                      <a:srgbClr val="000000"/>
                    </a:solidFill>
                    <a:cs typeface="Arial" charset="0"/>
                  </a:rPr>
                  <a:t>Criteria and procedures for the management of continuous emission monitoring systems (CEMS), from production plants of the glass </a:t>
                </a:r>
                <a:r>
                  <a:rPr lang="en-US" sz="1600" dirty="0">
                    <a:solidFill>
                      <a:srgbClr val="000000"/>
                    </a:solidFill>
                    <a:cs typeface="Arial" charset="0"/>
                  </a:rPr>
                  <a:t>“</a:t>
                </a:r>
              </a:p>
            </p:txBody>
          </p:sp>
        </p:grpSp>
      </p:grpSp>
      <p:grpSp>
        <p:nvGrpSpPr>
          <p:cNvPr id="41989" name="Gruppo 28"/>
          <p:cNvGrpSpPr>
            <a:grpSpLocks/>
          </p:cNvGrpSpPr>
          <p:nvPr/>
        </p:nvGrpSpPr>
        <p:grpSpPr bwMode="auto">
          <a:xfrm>
            <a:off x="250825" y="1557338"/>
            <a:ext cx="8569325" cy="1366837"/>
            <a:chOff x="683568" y="1556787"/>
            <a:chExt cx="7736984" cy="1367836"/>
          </a:xfrm>
        </p:grpSpPr>
        <p:grpSp>
          <p:nvGrpSpPr>
            <p:cNvPr id="6" name="Gruppo 10"/>
            <p:cNvGrpSpPr/>
            <p:nvPr/>
          </p:nvGrpSpPr>
          <p:grpSpPr>
            <a:xfrm>
              <a:off x="2051721" y="1556787"/>
              <a:ext cx="6368831" cy="1367836"/>
              <a:chOff x="903976" y="1610745"/>
              <a:chExt cx="6440839" cy="549829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2" name="Elaborazione alternativa 11"/>
              <p:cNvSpPr/>
              <p:nvPr/>
            </p:nvSpPr>
            <p:spPr>
              <a:xfrm rot="5400000">
                <a:off x="3849481" y="-1334760"/>
                <a:ext cx="549829" cy="6440839"/>
              </a:xfrm>
              <a:prstGeom prst="flowChartAlternateProcess">
                <a:avLst/>
              </a:prstGeom>
              <a:ln>
                <a:solidFill>
                  <a:srgbClr val="0070C0"/>
                </a:solidFill>
              </a:ln>
              <a:sp3d extrusionH="190500" prstMaterial="dkEdge">
                <a:bevelT w="135400" h="16350" prst="relaxedInset"/>
                <a:contourClr>
                  <a:schemeClr val="bg1"/>
                </a:contourClr>
              </a:sp3d>
            </p:spPr>
            <p:style>
              <a:lnRef idx="1">
                <a:schemeClr val="accent5">
                  <a:hueOff val="-4966938"/>
                  <a:satOff val="19906"/>
                  <a:lumOff val="4314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Elaborazione alternativa 4"/>
              <p:cNvSpPr/>
              <p:nvPr/>
            </p:nvSpPr>
            <p:spPr>
              <a:xfrm>
                <a:off x="944952" y="1651722"/>
                <a:ext cx="6294549" cy="479902"/>
              </a:xfrm>
              <a:prstGeom prst="rect">
                <a:avLst/>
              </a:prstGeom>
              <a:noFill/>
              <a:ln>
                <a:noFill/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13792" tIns="10160" rIns="10160" bIns="10160" spcCol="1270" anchor="ctr"/>
              <a:lstStyle/>
              <a:p>
                <a:pPr marL="0" lvl="1" indent="-171450" defTabSz="711200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it-IT" sz="1600" b="1" dirty="0" err="1">
                    <a:solidFill>
                      <a:srgbClr val="000000"/>
                    </a:solidFill>
                  </a:rPr>
                  <a:t>Integrated</a:t>
                </a:r>
                <a:r>
                  <a:rPr lang="it-IT" sz="1600" b="1" dirty="0">
                    <a:solidFill>
                      <a:srgbClr val="000000"/>
                    </a:solidFill>
                  </a:rPr>
                  <a:t> </a:t>
                </a:r>
                <a:r>
                  <a:rPr lang="it-IT" sz="1600" b="1" dirty="0" err="1">
                    <a:solidFill>
                      <a:srgbClr val="000000"/>
                    </a:solidFill>
                  </a:rPr>
                  <a:t>Environmental</a:t>
                </a:r>
                <a:r>
                  <a:rPr lang="it-IT" sz="1600" b="1" dirty="0">
                    <a:solidFill>
                      <a:srgbClr val="000000"/>
                    </a:solidFill>
                  </a:rPr>
                  <a:t> </a:t>
                </a:r>
                <a:r>
                  <a:rPr lang="it-IT" sz="1600" b="1" dirty="0" err="1">
                    <a:solidFill>
                      <a:srgbClr val="000000"/>
                    </a:solidFill>
                  </a:rPr>
                  <a:t>Authorisation</a:t>
                </a:r>
                <a:r>
                  <a:rPr lang="it-IT" sz="1600" b="1" dirty="0">
                    <a:solidFill>
                      <a:srgbClr val="000000"/>
                    </a:solidFill>
                  </a:rPr>
                  <a:t> (AIA):</a:t>
                </a:r>
                <a:endParaRPr lang="it-IT" sz="1600" i="1" dirty="0">
                  <a:solidFill>
                    <a:srgbClr val="000000"/>
                  </a:solidFill>
                </a:endParaRPr>
              </a:p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it-IT" sz="1600" b="1" dirty="0"/>
                  <a:t>IPPC </a:t>
                </a:r>
                <a:r>
                  <a:rPr lang="it-IT" sz="1600" b="1" dirty="0" err="1"/>
                  <a:t>Directive</a:t>
                </a:r>
                <a:r>
                  <a:rPr lang="it-IT" sz="1600" b="1" dirty="0"/>
                  <a:t>: </a:t>
                </a:r>
                <a:r>
                  <a:rPr lang="en-US" sz="1600" b="1" dirty="0"/>
                  <a:t>Directive 96/61/EC</a:t>
                </a:r>
                <a:r>
                  <a:rPr lang="en-US" sz="1600" dirty="0"/>
                  <a:t> of 24 September 1996 (</a:t>
                </a:r>
                <a:r>
                  <a:rPr lang="fr-FR" sz="1600" i="1" dirty="0"/>
                  <a:t>Official Journal L 257 , 10/10/1996) </a:t>
                </a:r>
                <a:r>
                  <a:rPr lang="en-US" sz="1600" dirty="0"/>
                  <a:t>and </a:t>
                </a:r>
                <a:r>
                  <a:rPr lang="en-US" sz="1600" b="1" dirty="0"/>
                  <a:t>Directive</a:t>
                </a:r>
                <a:r>
                  <a:rPr lang="en-US" sz="1600" dirty="0"/>
                  <a:t> </a:t>
                </a:r>
                <a:r>
                  <a:rPr lang="en-US" sz="1600" b="1" dirty="0"/>
                  <a:t>2008/1/EC </a:t>
                </a:r>
                <a:r>
                  <a:rPr lang="en-US" sz="1600" dirty="0"/>
                  <a:t>of 15 January 2008 (</a:t>
                </a:r>
                <a:r>
                  <a:rPr lang="it-IT" sz="1600" i="1" dirty="0"/>
                  <a:t>GU L 24, 29.1.2008</a:t>
                </a:r>
                <a:r>
                  <a:rPr lang="it-IT" sz="1600" dirty="0"/>
                  <a:t>) </a:t>
                </a:r>
                <a:r>
                  <a:rPr lang="en-US" sz="1600" dirty="0"/>
                  <a:t>of the European Parliament and of the Council</a:t>
                </a:r>
              </a:p>
            </p:txBody>
          </p:sp>
        </p:grpSp>
        <p:pic>
          <p:nvPicPr>
            <p:cNvPr id="41997" name="Immagine 20" descr="Circle of 12 gold stars on a blue backgroun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1628800"/>
              <a:ext cx="1296144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990" name="Gruppo 29"/>
          <p:cNvGrpSpPr>
            <a:grpSpLocks/>
          </p:cNvGrpSpPr>
          <p:nvPr/>
        </p:nvGrpSpPr>
        <p:grpSpPr bwMode="auto">
          <a:xfrm>
            <a:off x="250825" y="3213100"/>
            <a:ext cx="5976938" cy="1008063"/>
            <a:chOff x="683567" y="3717033"/>
            <a:chExt cx="7704855" cy="1008112"/>
          </a:xfrm>
        </p:grpSpPr>
        <p:grpSp>
          <p:nvGrpSpPr>
            <p:cNvPr id="10" name="Gruppo 7"/>
            <p:cNvGrpSpPr/>
            <p:nvPr/>
          </p:nvGrpSpPr>
          <p:grpSpPr>
            <a:xfrm>
              <a:off x="2632986" y="3717033"/>
              <a:ext cx="5755436" cy="1008112"/>
              <a:chOff x="1494792" y="506971"/>
              <a:chExt cx="5850020" cy="839406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9" name="Elaborazione alternativa 18"/>
              <p:cNvSpPr/>
              <p:nvPr/>
            </p:nvSpPr>
            <p:spPr>
              <a:xfrm rot="5400000">
                <a:off x="4000099" y="-1998336"/>
                <a:ext cx="839406" cy="5850020"/>
              </a:xfrm>
              <a:prstGeom prst="flowChartAlternateProcess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0" name="Elaborazione alternativa 4"/>
              <p:cNvSpPr/>
              <p:nvPr/>
            </p:nvSpPr>
            <p:spPr>
              <a:xfrm>
                <a:off x="1683505" y="566928"/>
                <a:ext cx="5620332" cy="67851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113792" tIns="10160" rIns="10160" bIns="10160" spcCol="1270" anchor="ctr"/>
              <a:lstStyle/>
              <a:p>
                <a:pPr marL="0" lvl="1" indent="-171450" defTabSz="711200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it-IT" sz="1600" b="1" dirty="0">
                    <a:solidFill>
                      <a:srgbClr val="000000"/>
                    </a:solidFill>
                  </a:rPr>
                  <a:t>National </a:t>
                </a:r>
                <a:r>
                  <a:rPr lang="it-IT" sz="1600" b="1" dirty="0" err="1">
                    <a:solidFill>
                      <a:srgbClr val="000000"/>
                    </a:solidFill>
                  </a:rPr>
                  <a:t>Legislation</a:t>
                </a:r>
                <a:r>
                  <a:rPr lang="it-IT" sz="1600" b="1" dirty="0">
                    <a:solidFill>
                      <a:srgbClr val="000000"/>
                    </a:solidFill>
                  </a:rPr>
                  <a:t>: </a:t>
                </a:r>
                <a:r>
                  <a:rPr lang="it-IT" sz="1600" i="1" dirty="0" err="1">
                    <a:solidFill>
                      <a:srgbClr val="000000"/>
                    </a:solidFill>
                  </a:rPr>
                  <a:t>D.Lgs.</a:t>
                </a:r>
                <a:r>
                  <a:rPr lang="it-IT" sz="1600" i="1" dirty="0">
                    <a:solidFill>
                      <a:srgbClr val="000000"/>
                    </a:solidFill>
                  </a:rPr>
                  <a:t> 152/06 “Testo unico per l’ambiente” Allegato </a:t>
                </a:r>
                <a:r>
                  <a:rPr lang="it-IT" sz="1600" i="1" dirty="0" err="1">
                    <a:solidFill>
                      <a:srgbClr val="000000"/>
                    </a:solidFill>
                  </a:rPr>
                  <a:t>VI</a:t>
                </a:r>
                <a:r>
                  <a:rPr lang="it-IT" sz="1600" i="1" dirty="0">
                    <a:solidFill>
                      <a:srgbClr val="000000"/>
                    </a:solidFill>
                  </a:rPr>
                  <a:t> alla Parte V </a:t>
                </a:r>
                <a:r>
                  <a:rPr lang="it-IT" sz="1600" dirty="0"/>
                  <a:t>GU L 24, 29.1.2008</a:t>
                </a:r>
                <a:endParaRPr lang="it-IT" sz="1600" i="1" dirty="0"/>
              </a:p>
            </p:txBody>
          </p:sp>
        </p:grpSp>
        <p:grpSp>
          <p:nvGrpSpPr>
            <p:cNvPr id="41993" name="Gruppo 24"/>
            <p:cNvGrpSpPr>
              <a:grpSpLocks/>
            </p:cNvGrpSpPr>
            <p:nvPr/>
          </p:nvGrpSpPr>
          <p:grpSpPr bwMode="auto">
            <a:xfrm>
              <a:off x="683567" y="3789040"/>
              <a:ext cx="1763761" cy="860545"/>
              <a:chOff x="683567" y="2492896"/>
              <a:chExt cx="1763761" cy="860545"/>
            </a:xfrm>
          </p:grpSpPr>
          <p:pic>
            <p:nvPicPr>
              <p:cNvPr id="41994" name="Picture 4" descr="Italia – Bandier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3567" y="2492896"/>
                <a:ext cx="1763761" cy="860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995" name="Picture 6" descr="Italia - Stemma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971598" y="2492896"/>
                <a:ext cx="1040391" cy="857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cxnSp>
        <p:nvCxnSpPr>
          <p:cNvPr id="23" name="Connettore 2 22"/>
          <p:cNvCxnSpPr/>
          <p:nvPr/>
        </p:nvCxnSpPr>
        <p:spPr>
          <a:xfrm flipV="1">
            <a:off x="6156325" y="3644900"/>
            <a:ext cx="936625" cy="1008063"/>
          </a:xfrm>
          <a:prstGeom prst="straightConnector1">
            <a:avLst/>
          </a:prstGeom>
          <a:ln w="3492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652463" y="193675"/>
            <a:ext cx="83581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s-ES" sz="3600" b="1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Gruppo 13"/>
          <p:cNvGrpSpPr/>
          <p:nvPr/>
        </p:nvGrpSpPr>
        <p:grpSpPr bwMode="auto">
          <a:xfrm>
            <a:off x="1990161" y="1772816"/>
            <a:ext cx="6357857" cy="3888432"/>
            <a:chOff x="968243" y="2952324"/>
            <a:chExt cx="6296822" cy="128884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Elaborazione alternativa 15"/>
            <p:cNvSpPr/>
            <p:nvPr/>
          </p:nvSpPr>
          <p:spPr>
            <a:xfrm rot="5400000">
              <a:off x="3472229" y="448338"/>
              <a:ext cx="1288849" cy="6296822"/>
            </a:xfrm>
            <a:prstGeom prst="flowChartAlternateProcess">
              <a:avLst/>
            </a:prstGeom>
            <a:ln>
              <a:solidFill>
                <a:srgbClr val="008000"/>
              </a:solidFill>
            </a:ln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-9933876"/>
                <a:satOff val="39811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Elaborazione alternativa 4"/>
            <p:cNvSpPr/>
            <p:nvPr/>
          </p:nvSpPr>
          <p:spPr>
            <a:xfrm>
              <a:off x="1031158" y="3015239"/>
              <a:ext cx="6170992" cy="1163019"/>
            </a:xfrm>
            <a:prstGeom prst="rect">
              <a:avLst/>
            </a:prstGeom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9568" tIns="8890" rIns="8890" bIns="8890" spcCol="1270" anchor="ctr"/>
            <a:lstStyle/>
            <a:p>
              <a:pPr marL="57150" lvl="1" indent="-57150" algn="just" defTabSz="3556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s-ES" sz="2400" b="1" dirty="0" err="1" smtClean="0">
                  <a:solidFill>
                    <a:schemeClr val="bg1">
                      <a:lumMod val="65000"/>
                    </a:schemeClr>
                  </a:solidFill>
                </a:rPr>
                <a:t>D.d.s.</a:t>
              </a:r>
              <a:r>
                <a:rPr lang="es-ES" sz="2400" b="1" dirty="0" smtClean="0">
                  <a:solidFill>
                    <a:schemeClr val="bg1">
                      <a:lumMod val="65000"/>
                    </a:schemeClr>
                  </a:solidFill>
                </a:rPr>
                <a:t> 27 </a:t>
              </a:r>
              <a:r>
                <a:rPr lang="es-ES" sz="2400" b="1" dirty="0" err="1" smtClean="0">
                  <a:solidFill>
                    <a:schemeClr val="bg1">
                      <a:lumMod val="65000"/>
                    </a:schemeClr>
                  </a:solidFill>
                </a:rPr>
                <a:t>aprile</a:t>
              </a:r>
              <a:r>
                <a:rPr lang="es-ES" sz="2400" b="1" dirty="0" smtClean="0">
                  <a:solidFill>
                    <a:schemeClr val="bg1">
                      <a:lumMod val="65000"/>
                    </a:schemeClr>
                  </a:solidFill>
                </a:rPr>
                <a:t> 2010 – n.4343</a:t>
              </a:r>
              <a:r>
                <a:rPr lang="es-ES" sz="2400" dirty="0" smtClean="0">
                  <a:solidFill>
                    <a:schemeClr val="bg1">
                      <a:lumMod val="65000"/>
                    </a:schemeClr>
                  </a:solidFill>
                  <a:cs typeface="Arial" charset="0"/>
                </a:rPr>
                <a:t>: “</a:t>
              </a:r>
              <a:r>
                <a:rPr lang="es-ES" sz="2400" dirty="0" smtClean="0"/>
                <a:t>Medidas </a:t>
              </a:r>
              <a:r>
                <a:rPr lang="es-ES" sz="2400" dirty="0"/>
                <a:t>técnicas para la instalación y gestión </a:t>
              </a:r>
              <a:r>
                <a:rPr lang="es-ES" sz="2400" dirty="0" smtClean="0"/>
                <a:t>de los sistemas </a:t>
              </a:r>
              <a:r>
                <a:rPr lang="es-ES" sz="2400" dirty="0" smtClean="0"/>
                <a:t>automáticos de medida (SAM) </a:t>
              </a:r>
              <a:r>
                <a:rPr lang="es-ES" sz="2400" dirty="0" smtClean="0"/>
                <a:t>"</a:t>
              </a:r>
              <a:endParaRPr lang="es-ES" sz="2400" b="1" i="1" dirty="0" smtClean="0">
                <a:solidFill>
                  <a:schemeClr val="bg1">
                    <a:lumMod val="65000"/>
                  </a:schemeClr>
                </a:solidFill>
                <a:cs typeface="Arial" charset="0"/>
              </a:endParaRPr>
            </a:p>
            <a:p>
              <a:pPr marL="57150" lvl="1" indent="-57150" algn="just" defTabSz="3556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s-ES" sz="2400" b="1" dirty="0" err="1" smtClean="0">
                  <a:solidFill>
                    <a:schemeClr val="tx1"/>
                  </a:solidFill>
                </a:rPr>
                <a:t>D.d.u.o.</a:t>
              </a:r>
              <a:r>
                <a:rPr lang="es-ES" sz="2400" b="1" dirty="0" smtClean="0">
                  <a:solidFill>
                    <a:schemeClr val="tx1"/>
                  </a:solidFill>
                </a:rPr>
                <a:t> 20 </a:t>
              </a:r>
              <a:r>
                <a:rPr lang="es-ES" sz="2400" b="1" dirty="0" err="1" smtClean="0">
                  <a:solidFill>
                    <a:schemeClr val="tx1"/>
                  </a:solidFill>
                </a:rPr>
                <a:t>december</a:t>
              </a:r>
              <a:r>
                <a:rPr lang="es-ES" sz="2400" b="1" dirty="0" smtClean="0">
                  <a:solidFill>
                    <a:schemeClr val="tx1"/>
                  </a:solidFill>
                </a:rPr>
                <a:t> 2010 – n.13310 e </a:t>
              </a:r>
              <a:r>
                <a:rPr lang="es-ES" sz="2400" b="1" dirty="0" err="1" smtClean="0">
                  <a:solidFill>
                    <a:schemeClr val="tx1"/>
                  </a:solidFill>
                </a:rPr>
                <a:t>smi</a:t>
              </a:r>
              <a:r>
                <a:rPr lang="es-ES" sz="2400" dirty="0" smtClean="0">
                  <a:solidFill>
                    <a:schemeClr val="tx1"/>
                  </a:solidFill>
                  <a:cs typeface="Arial" charset="0"/>
                </a:rPr>
                <a:t>: “</a:t>
              </a:r>
              <a:r>
                <a:rPr lang="es-ES" sz="2400" dirty="0" smtClean="0"/>
                <a:t>Criterios </a:t>
              </a:r>
              <a:r>
                <a:rPr lang="es-ES" sz="2400" dirty="0"/>
                <a:t>y procedimientos para la gestión de los sistemas </a:t>
              </a:r>
              <a:r>
                <a:rPr lang="es-ES" sz="2400" dirty="0" smtClean="0"/>
                <a:t>automáticos de medida (SAM) </a:t>
              </a:r>
              <a:r>
                <a:rPr lang="es-ES" sz="2400" dirty="0" smtClean="0"/>
                <a:t>en las </a:t>
              </a:r>
              <a:r>
                <a:rPr lang="es-ES" sz="2400" dirty="0"/>
                <a:t>plantas de producción del </a:t>
              </a:r>
              <a:r>
                <a:rPr lang="es-ES" sz="2400" dirty="0" smtClean="0"/>
                <a:t>vidrio</a:t>
              </a:r>
              <a:r>
                <a:rPr lang="es-ES" sz="2400" dirty="0" smtClean="0">
                  <a:solidFill>
                    <a:schemeClr val="tx1"/>
                  </a:solidFill>
                  <a:cs typeface="Arial" charset="0"/>
                </a:rPr>
                <a:t>“</a:t>
              </a:r>
              <a:endParaRPr lang="es-ES" sz="2400" dirty="0">
                <a:solidFill>
                  <a:schemeClr val="tx1"/>
                </a:solidFill>
                <a:cs typeface="Arial" charset="0"/>
              </a:endParaRPr>
            </a:p>
          </p:txBody>
        </p:sp>
      </p:grpSp>
      <p:pic>
        <p:nvPicPr>
          <p:cNvPr id="4301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068638"/>
            <a:ext cx="1079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2051050" y="333375"/>
            <a:ext cx="6858000" cy="857250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es-ES" sz="3200" b="1" cap="all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REGIONE LOMBARDIA</a:t>
            </a:r>
          </a:p>
          <a:p>
            <a:pPr eaLnBrk="0" hangingPunct="0">
              <a:defRPr/>
            </a:pPr>
            <a:r>
              <a:rPr lang="es-ES" sz="3200" b="1" cap="all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REQUISITOS </a:t>
            </a:r>
            <a:r>
              <a:rPr lang="es-ES" sz="3200" b="1" cap="all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</a:t>
            </a:r>
            <a:endParaRPr lang="es-ES" sz="3200" b="1" cap="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652463" y="193675"/>
            <a:ext cx="83581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s-ES" sz="3600" b="1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grpSp>
        <p:nvGrpSpPr>
          <p:cNvPr id="2" name="Gruppo 13"/>
          <p:cNvGrpSpPr/>
          <p:nvPr/>
        </p:nvGrpSpPr>
        <p:grpSpPr bwMode="auto">
          <a:xfrm>
            <a:off x="575557" y="1484784"/>
            <a:ext cx="7992887" cy="5040560"/>
            <a:chOff x="968243" y="2952324"/>
            <a:chExt cx="6296822" cy="128884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Elaborazione alternativa 10"/>
            <p:cNvSpPr/>
            <p:nvPr/>
          </p:nvSpPr>
          <p:spPr>
            <a:xfrm rot="5400000">
              <a:off x="3472229" y="448338"/>
              <a:ext cx="1288849" cy="6296822"/>
            </a:xfrm>
            <a:prstGeom prst="flowChartAlternateProcess">
              <a:avLst/>
            </a:prstGeom>
            <a:ln>
              <a:solidFill>
                <a:srgbClr val="008000"/>
              </a:solidFill>
            </a:ln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-9933876"/>
                <a:satOff val="39811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Elaborazione alternativa 4"/>
            <p:cNvSpPr/>
            <p:nvPr/>
          </p:nvSpPr>
          <p:spPr>
            <a:xfrm>
              <a:off x="1026547" y="3047794"/>
              <a:ext cx="6063608" cy="1097908"/>
            </a:xfrm>
            <a:prstGeom prst="rect">
              <a:avLst/>
            </a:prstGeom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9568" tIns="8890" rIns="8890" bIns="8890" spcCol="1270"/>
            <a:lstStyle/>
            <a:p>
              <a:pPr marL="57150" lvl="1" indent="-57150" algn="just" defTabSz="3556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s-ES" sz="2400" dirty="0"/>
                <a:t>El Reglamento final fue el resultado de la actividad de 1 año </a:t>
              </a:r>
              <a:r>
                <a:rPr lang="es-ES" sz="2400" dirty="0" smtClean="0"/>
                <a:t>de trabajo "</a:t>
              </a:r>
              <a:r>
                <a:rPr lang="es-ES" sz="2400" dirty="0"/>
                <a:t>grupo de trabajo del vidrio Industria </a:t>
              </a:r>
              <a:r>
                <a:rPr lang="es-ES" sz="2400" dirty="0" smtClean="0"/>
                <a:t>SMEC". </a:t>
              </a:r>
              <a:r>
                <a:rPr lang="es-ES" sz="2400" dirty="0"/>
                <a:t>El grupo de trabajo estuvo integrado por</a:t>
              </a:r>
              <a:r>
                <a:rPr lang="es-ES" sz="2400" dirty="0" smtClean="0"/>
                <a:t>:</a:t>
              </a:r>
              <a:endParaRPr lang="es-ES" sz="2400" dirty="0" smtClean="0">
                <a:solidFill>
                  <a:schemeClr val="tx1"/>
                </a:solidFill>
                <a:cs typeface="Arial" charset="0"/>
              </a:endParaRPr>
            </a:p>
            <a:p>
              <a:pPr marL="635000" lvl="2" indent="-177800" algn="just" defTabSz="355600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r>
                <a:rPr lang="es-ES" sz="2400" dirty="0" smtClean="0">
                  <a:solidFill>
                    <a:schemeClr val="tx1"/>
                  </a:solidFill>
                  <a:cs typeface="Arial" charset="0"/>
                </a:rPr>
                <a:t>ARPA (Regional </a:t>
              </a:r>
              <a:r>
                <a:rPr lang="es-ES" sz="2400" dirty="0" err="1" smtClean="0">
                  <a:solidFill>
                    <a:schemeClr val="tx1"/>
                  </a:solidFill>
                  <a:cs typeface="Arial" charset="0"/>
                </a:rPr>
                <a:t>Agency</a:t>
              </a:r>
              <a:r>
                <a:rPr lang="es-ES" sz="2400" dirty="0" smtClean="0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lang="es-ES" sz="2400" dirty="0" err="1" smtClean="0">
                  <a:solidFill>
                    <a:schemeClr val="tx1"/>
                  </a:solidFill>
                  <a:cs typeface="Arial" charset="0"/>
                </a:rPr>
                <a:t>for</a:t>
              </a:r>
              <a:r>
                <a:rPr lang="es-ES" sz="2400" dirty="0" smtClean="0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lang="es-ES" sz="2400" dirty="0" err="1" smtClean="0">
                  <a:solidFill>
                    <a:schemeClr val="tx1"/>
                  </a:solidFill>
                  <a:cs typeface="Arial" charset="0"/>
                </a:rPr>
                <a:t>Environmental</a:t>
              </a:r>
              <a:r>
                <a:rPr lang="es-ES" sz="2400" dirty="0" smtClean="0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lang="es-ES" sz="2400" dirty="0" err="1" smtClean="0">
                  <a:solidFill>
                    <a:schemeClr val="tx1"/>
                  </a:solidFill>
                  <a:cs typeface="Arial" charset="0"/>
                </a:rPr>
                <a:t>Protection</a:t>
              </a:r>
              <a:r>
                <a:rPr lang="es-ES" sz="2400" dirty="0" smtClean="0">
                  <a:solidFill>
                    <a:schemeClr val="tx1"/>
                  </a:solidFill>
                  <a:cs typeface="Arial" charset="0"/>
                </a:rPr>
                <a:t>)</a:t>
              </a:r>
            </a:p>
            <a:p>
              <a:pPr marL="635000" lvl="2" indent="-177800" algn="just" defTabSz="355600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r>
                <a:rPr lang="es-ES" sz="2400" dirty="0" smtClean="0">
                  <a:solidFill>
                    <a:schemeClr val="tx1"/>
                  </a:solidFill>
                  <a:cs typeface="Arial" charset="0"/>
                </a:rPr>
                <a:t>Industrias del Vidrio</a:t>
              </a:r>
            </a:p>
            <a:p>
              <a:pPr marL="635000" lvl="2" indent="-177800" algn="just" defTabSz="355600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r>
                <a:rPr lang="es-ES" sz="2400" dirty="0" err="1" smtClean="0">
                  <a:solidFill>
                    <a:schemeClr val="tx1"/>
                  </a:solidFill>
                  <a:cs typeface="Arial" charset="0"/>
                </a:rPr>
                <a:t>Assovetro</a:t>
              </a:r>
              <a:r>
                <a:rPr lang="es-ES" sz="2400" dirty="0" smtClean="0">
                  <a:solidFill>
                    <a:schemeClr val="tx1"/>
                  </a:solidFill>
                  <a:cs typeface="Arial" charset="0"/>
                </a:rPr>
                <a:t>  (</a:t>
              </a:r>
              <a:r>
                <a:rPr lang="es-ES" sz="2400" dirty="0" err="1" smtClean="0">
                  <a:solidFill>
                    <a:schemeClr val="tx1"/>
                  </a:solidFill>
                  <a:cs typeface="Arial" charset="0"/>
                </a:rPr>
                <a:t>Asociacion</a:t>
              </a:r>
              <a:r>
                <a:rPr lang="es-ES" sz="2400" dirty="0" smtClean="0">
                  <a:solidFill>
                    <a:schemeClr val="tx1"/>
                  </a:solidFill>
                  <a:cs typeface="Arial" charset="0"/>
                </a:rPr>
                <a:t> Nacional del Vidrio)</a:t>
              </a:r>
            </a:p>
            <a:p>
              <a:pPr marL="635000" lvl="2" indent="-177800" algn="just" defTabSz="355600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r>
                <a:rPr lang="es-ES" sz="2400" dirty="0" err="1" smtClean="0">
                  <a:solidFill>
                    <a:schemeClr val="tx1"/>
                  </a:solidFill>
                  <a:cs typeface="Arial" charset="0"/>
                </a:rPr>
                <a:t>Stazione</a:t>
              </a:r>
              <a:r>
                <a:rPr lang="es-ES" sz="2400" dirty="0" smtClean="0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lang="es-ES" sz="2400" dirty="0" err="1" smtClean="0">
                  <a:solidFill>
                    <a:schemeClr val="tx1"/>
                  </a:solidFill>
                  <a:cs typeface="Arial" charset="0"/>
                </a:rPr>
                <a:t>Sperimentale</a:t>
              </a:r>
              <a:r>
                <a:rPr lang="es-ES" sz="2400" dirty="0" smtClean="0">
                  <a:solidFill>
                    <a:schemeClr val="tx1"/>
                  </a:solidFill>
                  <a:cs typeface="Arial" charset="0"/>
                </a:rPr>
                <a:t> del </a:t>
              </a:r>
              <a:r>
                <a:rPr lang="es-ES" sz="2400" dirty="0" err="1" smtClean="0">
                  <a:solidFill>
                    <a:schemeClr val="tx1"/>
                  </a:solidFill>
                  <a:cs typeface="Arial" charset="0"/>
                </a:rPr>
                <a:t>Vetro</a:t>
              </a:r>
              <a:r>
                <a:rPr lang="es-ES" sz="2400" dirty="0" smtClean="0">
                  <a:solidFill>
                    <a:schemeClr val="tx1"/>
                  </a:solidFill>
                  <a:cs typeface="Arial" charset="0"/>
                </a:rPr>
                <a:t> (B.M. </a:t>
              </a:r>
              <a:r>
                <a:rPr lang="es-ES" sz="2400" dirty="0" err="1" smtClean="0">
                  <a:solidFill>
                    <a:schemeClr val="tx1"/>
                  </a:solidFill>
                  <a:cs typeface="Arial" charset="0"/>
                </a:rPr>
                <a:t>Scalet</a:t>
              </a:r>
              <a:r>
                <a:rPr lang="es-ES" sz="2400" dirty="0" smtClean="0">
                  <a:solidFill>
                    <a:schemeClr val="tx1"/>
                  </a:solidFill>
                  <a:cs typeface="Arial" charset="0"/>
                </a:rPr>
                <a:t> and </a:t>
              </a:r>
              <a:r>
                <a:rPr lang="es-ES" sz="2400" dirty="0" err="1" smtClean="0">
                  <a:solidFill>
                    <a:schemeClr val="tx1"/>
                  </a:solidFill>
                  <a:cs typeface="Arial" charset="0"/>
                </a:rPr>
                <a:t>N.Favaro</a:t>
              </a:r>
              <a:r>
                <a:rPr lang="es-ES" sz="2400" dirty="0" smtClean="0">
                  <a:solidFill>
                    <a:schemeClr val="tx1"/>
                  </a:solidFill>
                  <a:cs typeface="Arial" charset="0"/>
                </a:rPr>
                <a:t>)</a:t>
              </a:r>
            </a:p>
            <a:p>
              <a:pPr marL="177800" lvl="1" indent="-177800" algn="just" defTabSz="355600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endParaRPr lang="es-ES" sz="2400" dirty="0" smtClean="0">
                <a:solidFill>
                  <a:schemeClr val="tx1"/>
                </a:solidFill>
                <a:cs typeface="Arial" charset="0"/>
              </a:endParaRPr>
            </a:p>
            <a:p>
              <a:pPr marL="0" lvl="1" algn="ctr" defTabSz="3556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s-ES" sz="2400" dirty="0" smtClean="0">
                  <a:solidFill>
                    <a:schemeClr val="accent6">
                      <a:lumMod val="75000"/>
                    </a:schemeClr>
                  </a:solidFill>
                </a:rPr>
                <a:t>El </a:t>
              </a:r>
              <a:r>
                <a:rPr lang="es-ES" sz="2400" dirty="0">
                  <a:solidFill>
                    <a:schemeClr val="accent6">
                      <a:lumMod val="75000"/>
                    </a:schemeClr>
                  </a:solidFill>
                </a:rPr>
                <a:t>objetivo era definir un protocolo capaz de gestionar el Sistema de </a:t>
              </a:r>
              <a:r>
                <a:rPr lang="es-ES" sz="2400" dirty="0" smtClean="0">
                  <a:solidFill>
                    <a:schemeClr val="accent6">
                      <a:lumMod val="75000"/>
                    </a:schemeClr>
                  </a:solidFill>
                </a:rPr>
                <a:t>Monitorización Continuo,  </a:t>
              </a:r>
              <a:r>
                <a:rPr lang="es-ES" sz="2400" dirty="0">
                  <a:solidFill>
                    <a:schemeClr val="accent6">
                      <a:lumMod val="75000"/>
                    </a:schemeClr>
                  </a:solidFill>
                </a:rPr>
                <a:t>teniendo en cuenta también las peculiaridades de la industria del vidrio</a:t>
              </a:r>
              <a:r>
                <a:rPr lang="es-ES" sz="2400" dirty="0"/>
                <a:t/>
              </a:r>
              <a:br>
                <a:rPr lang="es-ES" sz="2400" dirty="0"/>
              </a:br>
              <a:endParaRPr lang="es-ES" sz="2400" dirty="0">
                <a:solidFill>
                  <a:srgbClr val="FF0000"/>
                </a:solidFill>
                <a:cs typeface="Arial" charset="0"/>
              </a:endParaRPr>
            </a:p>
          </p:txBody>
        </p:sp>
      </p:grpSp>
      <p:sp>
        <p:nvSpPr>
          <p:cNvPr id="10" name="Titolo 1"/>
          <p:cNvSpPr txBox="1">
            <a:spLocks/>
          </p:cNvSpPr>
          <p:nvPr/>
        </p:nvSpPr>
        <p:spPr>
          <a:xfrm>
            <a:off x="2051050" y="188913"/>
            <a:ext cx="6858000" cy="857250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es-ES" sz="3200" b="1" cap="all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REGIONE LOMBARDIA</a:t>
            </a:r>
          </a:p>
          <a:p>
            <a:pPr eaLnBrk="0" hangingPunct="0">
              <a:defRPr/>
            </a:pPr>
            <a:r>
              <a:rPr lang="es-ES" sz="3200" b="1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SMEC para la industria del vidrio</a:t>
            </a:r>
            <a:endParaRPr lang="es-ES" sz="3200" b="1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0 09 SLIDES REVISIONE BREF + REVISIONE IPPC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ersonalizzato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Nicola Rev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15242</TotalTime>
  <Words>3762</Words>
  <Application>Microsoft Office PowerPoint</Application>
  <PresentationFormat>Presentación en pantalla (4:3)</PresentationFormat>
  <Paragraphs>1398</Paragraphs>
  <Slides>29</Slides>
  <Notes>16</Notes>
  <HiddenSlides>0</HiddenSlides>
  <MMClips>0</MMClips>
  <ScaleCrop>false</ScaleCrop>
  <HeadingPairs>
    <vt:vector size="6" baseType="variant">
      <vt:variant>
        <vt:lpstr>Tema</vt:lpstr>
      </vt:variant>
      <vt:variant>
        <vt:i4>5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29</vt:i4>
      </vt:variant>
    </vt:vector>
  </HeadingPairs>
  <TitlesOfParts>
    <vt:vector size="36" baseType="lpstr">
      <vt:lpstr>2010 09 SLIDES REVISIONE BREF + REVISIONE IPPC</vt:lpstr>
      <vt:lpstr>1_Personalizza struttura</vt:lpstr>
      <vt:lpstr>Tema Nicola Rev 2</vt:lpstr>
      <vt:lpstr>Personalizza struttura</vt:lpstr>
      <vt:lpstr>2_Personalizza struttura</vt:lpstr>
      <vt:lpstr>Grafico</vt:lpstr>
      <vt:lpstr>Picture</vt:lpstr>
      <vt:lpstr>CONTINUOS EMISSIONS MONITORING SYSTEM  (CEM) THE “REGIONE LOMBARDIA” CASE   Walter Battaglia; Nicola Favaro</vt:lpstr>
      <vt:lpstr>SSV – STAZIONE SPERIMENTALE DEL VETRO</vt:lpstr>
      <vt:lpstr>AGENDA</vt:lpstr>
      <vt:lpstr>Diapositiva 4</vt:lpstr>
      <vt:lpstr>Diapositiva 5</vt:lpstr>
      <vt:lpstr>Diapositiva 6</vt:lpstr>
      <vt:lpstr>LEGISLACIóN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CASO PRACTICO</vt:lpstr>
      <vt:lpstr>1° CASO: no falla SAM y no se superan VLE</vt:lpstr>
      <vt:lpstr>2° CASO: no falla SAM pero se superan VLE particulas</vt:lpstr>
      <vt:lpstr>2° CASO: no falla SAM pero se superan VLE partículas</vt:lpstr>
      <vt:lpstr>Diapositiva 24</vt:lpstr>
      <vt:lpstr>3° CasO: no se superan los VLE pero se detecta un fallo en el SAM</vt:lpstr>
      <vt:lpstr>3° CasO: no se superan los VLE pero se detecta un fallo en el SAM</vt:lpstr>
      <vt:lpstr>Conexión con la red  </vt:lpstr>
      <vt:lpstr>CONCLUSIONES (Regione LOMBARDIA)</vt:lpstr>
      <vt:lpstr>Thank You nfavaro@spevetro.it   SSV Stazione Sperimentale del Vetro Via Briati, 10 30030 Murano (VE) Italy Phone +39 0412737011 www.spevetro.it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NUOVO BREF VETRO E IED principali implicazioni per l’industria del vetro</dc:title>
  <dc:creator>nfavaro</dc:creator>
  <cp:lastModifiedBy>audiovisuales</cp:lastModifiedBy>
  <cp:revision>1519</cp:revision>
  <dcterms:created xsi:type="dcterms:W3CDTF">2011-02-19T14:13:26Z</dcterms:created>
  <dcterms:modified xsi:type="dcterms:W3CDTF">2015-11-05T08:56:50Z</dcterms:modified>
</cp:coreProperties>
</file>